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2.xml" ContentType="application/vnd.openxmlformats-officedocument.drawingml.diagramData+xml"/>
  <Override PartName="/ppt/diagrams/data6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9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5.xml" ContentType="application/vnd.openxmlformats-officedocument.drawingml.diagramColors+xml"/>
  <Override PartName="/ppt/diagrams/layout1.xml" ContentType="application/vnd.openxmlformats-officedocument.drawingml.diagramLayout+xml"/>
  <Override PartName="/ppt/diagrams/drawing8.xml" ContentType="application/vnd.ms-office.drawingml.diagramDrawing+xml"/>
  <Override PartName="/ppt/diagrams/colors6.xml" ContentType="application/vnd.openxmlformats-officedocument.drawingml.diagramColors+xml"/>
  <Override PartName="/ppt/diagrams/quickStyle5.xml" ContentType="application/vnd.openxmlformats-officedocument.drawingml.diagramStyle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8D5"/>
    <a:srgbClr val="32AECC"/>
    <a:srgbClr val="4BD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1"/>
    <p:restoredTop sz="94733"/>
  </p:normalViewPr>
  <p:slideViewPr>
    <p:cSldViewPr snapToGrid="0">
      <p:cViewPr varScale="1">
        <p:scale>
          <a:sx n="101" d="100"/>
          <a:sy n="101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CCC5C-7422-8445-A94E-230066DE9D5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F0629B7D-4BB1-524B-94F2-1AC4FC0B763D}">
      <dgm:prSet phldrT="[Text]" custT="1"/>
      <dgm:spPr>
        <a:solidFill>
          <a:schemeClr val="accent4">
            <a:lumMod val="75000"/>
          </a:schemeClr>
        </a:solidFill>
        <a:effectLst>
          <a:softEdge rad="7519"/>
        </a:effectLst>
      </dgm:spPr>
      <dgm:t>
        <a:bodyPr/>
        <a:lstStyle/>
        <a:p>
          <a:r>
            <a:rPr lang="en-AU" sz="2800" b="0" i="0" u="none" strike="noStrike" kern="12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Small Segments</a:t>
          </a:r>
        </a:p>
      </dgm:t>
    </dgm:pt>
    <dgm:pt modelId="{ED1D142D-2B21-A94E-B8BA-CB15E2E02435}" type="parTrans" cxnId="{56D698E5-DC8A-BC4E-97B4-DD035331C336}">
      <dgm:prSet/>
      <dgm:spPr/>
      <dgm:t>
        <a:bodyPr/>
        <a:lstStyle/>
        <a:p>
          <a:endParaRPr lang="en-GB"/>
        </a:p>
      </dgm:t>
    </dgm:pt>
    <dgm:pt modelId="{6E42387A-EEA3-794E-8FCC-6E35910B8268}" type="sibTrans" cxnId="{56D698E5-DC8A-BC4E-97B4-DD035331C336}">
      <dgm:prSet/>
      <dgm:spPr/>
      <dgm:t>
        <a:bodyPr/>
        <a:lstStyle/>
        <a:p>
          <a:endParaRPr lang="en-GB"/>
        </a:p>
      </dgm:t>
    </dgm:pt>
    <dgm:pt modelId="{08142E38-98A0-9C46-A7F9-CD516B4FA6F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Play &amp; Practise</a:t>
          </a:r>
          <a:endParaRPr lang="en-GB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5B31D5CD-3B65-3544-809A-8DCBF3B0E338}" type="parTrans" cxnId="{D4F1769F-84C1-214A-8AB5-8176A576AE6F}">
      <dgm:prSet/>
      <dgm:spPr/>
      <dgm:t>
        <a:bodyPr/>
        <a:lstStyle/>
        <a:p>
          <a:endParaRPr lang="en-GB"/>
        </a:p>
      </dgm:t>
    </dgm:pt>
    <dgm:pt modelId="{F17E3083-E271-EA44-BE92-523B112D96BF}" type="sibTrans" cxnId="{D4F1769F-84C1-214A-8AB5-8176A576AE6F}">
      <dgm:prSet/>
      <dgm:spPr/>
      <dgm:t>
        <a:bodyPr/>
        <a:lstStyle/>
        <a:p>
          <a:endParaRPr lang="en-GB"/>
        </a:p>
      </dgm:t>
    </dgm:pt>
    <dgm:pt modelId="{29D4080E-3F98-EF43-82B8-918CCC41074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Interactive Learning</a:t>
          </a:r>
        </a:p>
      </dgm:t>
    </dgm:pt>
    <dgm:pt modelId="{79B6EAC8-A2E4-E748-9B03-BC3B2405EC2C}" type="parTrans" cxnId="{7B217341-0C42-E349-BCDF-3A916D6C9D84}">
      <dgm:prSet/>
      <dgm:spPr/>
      <dgm:t>
        <a:bodyPr/>
        <a:lstStyle/>
        <a:p>
          <a:endParaRPr lang="en-GB"/>
        </a:p>
      </dgm:t>
    </dgm:pt>
    <dgm:pt modelId="{B731A977-61D5-B34C-8C5D-120A0AA751BD}" type="sibTrans" cxnId="{7B217341-0C42-E349-BCDF-3A916D6C9D84}">
      <dgm:prSet/>
      <dgm:spPr/>
      <dgm:t>
        <a:bodyPr/>
        <a:lstStyle/>
        <a:p>
          <a:endParaRPr lang="en-GB"/>
        </a:p>
      </dgm:t>
    </dgm:pt>
    <dgm:pt modelId="{A2083AFB-E35C-EE45-A04A-6B89F042EFC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Revisit Topics</a:t>
          </a:r>
          <a:endParaRPr lang="en-GB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96DD692F-9033-3D4E-A572-29A26A1C8846}" type="parTrans" cxnId="{CE849897-78E6-3E4A-9DE7-28A812A489D5}">
      <dgm:prSet/>
      <dgm:spPr/>
      <dgm:t>
        <a:bodyPr/>
        <a:lstStyle/>
        <a:p>
          <a:endParaRPr lang="en-GB"/>
        </a:p>
      </dgm:t>
    </dgm:pt>
    <dgm:pt modelId="{F0B473D2-0B05-DB4E-9CE5-742018616950}" type="sibTrans" cxnId="{CE849897-78E6-3E4A-9DE7-28A812A489D5}">
      <dgm:prSet/>
      <dgm:spPr/>
      <dgm:t>
        <a:bodyPr/>
        <a:lstStyle/>
        <a:p>
          <a:endParaRPr lang="en-GB"/>
        </a:p>
      </dgm:t>
    </dgm:pt>
    <dgm:pt modelId="{AE84EE07-14E5-6F40-8684-491F0BE6AF8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Accelerate Upwards</a:t>
          </a:r>
        </a:p>
      </dgm:t>
    </dgm:pt>
    <dgm:pt modelId="{79A64EAC-D6F0-FA4C-8412-E65F46A96930}" type="parTrans" cxnId="{98530362-85E8-0549-981A-E2AA4C462DB4}">
      <dgm:prSet/>
      <dgm:spPr/>
      <dgm:t>
        <a:bodyPr/>
        <a:lstStyle/>
        <a:p>
          <a:endParaRPr lang="en-GB"/>
        </a:p>
      </dgm:t>
    </dgm:pt>
    <dgm:pt modelId="{FE35FE96-A0F0-5E40-BBAE-D710005EC32F}" type="sibTrans" cxnId="{98530362-85E8-0549-981A-E2AA4C462DB4}">
      <dgm:prSet/>
      <dgm:spPr/>
      <dgm:t>
        <a:bodyPr/>
        <a:lstStyle/>
        <a:p>
          <a:endParaRPr lang="en-GB"/>
        </a:p>
      </dgm:t>
    </dgm:pt>
    <dgm:pt modelId="{69E89E4F-3C3D-E546-AAF1-253F8074F02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Less is More </a:t>
          </a:r>
        </a:p>
      </dgm:t>
    </dgm:pt>
    <dgm:pt modelId="{2F67313F-C2EC-F642-8615-DDC76247B832}" type="parTrans" cxnId="{92E30916-70B4-1A44-928C-7D2E4B647DFD}">
      <dgm:prSet/>
      <dgm:spPr/>
      <dgm:t>
        <a:bodyPr/>
        <a:lstStyle/>
        <a:p>
          <a:endParaRPr lang="en-GB"/>
        </a:p>
      </dgm:t>
    </dgm:pt>
    <dgm:pt modelId="{1DCC338F-B029-2A4F-A3BC-5B4FCF9F28C1}" type="sibTrans" cxnId="{92E30916-70B4-1A44-928C-7D2E4B647DFD}">
      <dgm:prSet/>
      <dgm:spPr/>
      <dgm:t>
        <a:bodyPr/>
        <a:lstStyle/>
        <a:p>
          <a:endParaRPr lang="en-GB"/>
        </a:p>
      </dgm:t>
    </dgm:pt>
    <dgm:pt modelId="{02919EE6-0DEB-AE43-B284-691862DFD6CC}" type="pres">
      <dgm:prSet presAssocID="{F41CCC5C-7422-8445-A94E-230066DE9D56}" presName="linearFlow" presStyleCnt="0">
        <dgm:presLayoutVars>
          <dgm:dir/>
          <dgm:resizeHandles val="exact"/>
        </dgm:presLayoutVars>
      </dgm:prSet>
      <dgm:spPr/>
    </dgm:pt>
    <dgm:pt modelId="{D936AD70-4D4C-A445-A8F5-C2543D3B0B3B}" type="pres">
      <dgm:prSet presAssocID="{F0629B7D-4BB1-524B-94F2-1AC4FC0B763D}" presName="composite" presStyleCnt="0"/>
      <dgm:spPr/>
    </dgm:pt>
    <dgm:pt modelId="{5CE8D25B-EDC1-8449-BAE3-FF6005E32242}" type="pres">
      <dgm:prSet presAssocID="{F0629B7D-4BB1-524B-94F2-1AC4FC0B763D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EE85AFF-ED2A-AE48-A09A-472E575A72BE}" type="pres">
      <dgm:prSet presAssocID="{F0629B7D-4BB1-524B-94F2-1AC4FC0B763D}" presName="txShp" presStyleLbl="node1" presStyleIdx="0" presStyleCnt="6">
        <dgm:presLayoutVars>
          <dgm:bulletEnabled val="1"/>
        </dgm:presLayoutVars>
      </dgm:prSet>
      <dgm:spPr/>
    </dgm:pt>
    <dgm:pt modelId="{C17AE08F-4A7D-B84F-8B57-1D351BDE8678}" type="pres">
      <dgm:prSet presAssocID="{6E42387A-EEA3-794E-8FCC-6E35910B8268}" presName="spacing" presStyleCnt="0"/>
      <dgm:spPr/>
    </dgm:pt>
    <dgm:pt modelId="{559774C1-478F-4248-B5B6-2FAE36B83471}" type="pres">
      <dgm:prSet presAssocID="{08142E38-98A0-9C46-A7F9-CD516B4FA6F7}" presName="composite" presStyleCnt="0"/>
      <dgm:spPr/>
    </dgm:pt>
    <dgm:pt modelId="{92AAE555-68EE-2D49-BC90-05AEA39E02AB}" type="pres">
      <dgm:prSet presAssocID="{08142E38-98A0-9C46-A7F9-CD516B4FA6F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49F8790-5639-084B-8F15-C03CA60E6678}" type="pres">
      <dgm:prSet presAssocID="{08142E38-98A0-9C46-A7F9-CD516B4FA6F7}" presName="txShp" presStyleLbl="node1" presStyleIdx="1" presStyleCnt="6">
        <dgm:presLayoutVars>
          <dgm:bulletEnabled val="1"/>
        </dgm:presLayoutVars>
      </dgm:prSet>
      <dgm:spPr/>
    </dgm:pt>
    <dgm:pt modelId="{AAE6B15A-6CA2-3A4E-9980-C245457B1772}" type="pres">
      <dgm:prSet presAssocID="{F17E3083-E271-EA44-BE92-523B112D96BF}" presName="spacing" presStyleCnt="0"/>
      <dgm:spPr/>
    </dgm:pt>
    <dgm:pt modelId="{716BE710-E456-D44E-8C97-C79D3B638E51}" type="pres">
      <dgm:prSet presAssocID="{29D4080E-3F98-EF43-82B8-918CCC41074F}" presName="composite" presStyleCnt="0"/>
      <dgm:spPr/>
    </dgm:pt>
    <dgm:pt modelId="{56E6DE0A-4035-E447-BA7E-B8DDC784C0C6}" type="pres">
      <dgm:prSet presAssocID="{29D4080E-3F98-EF43-82B8-918CCC41074F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DF43357-069F-F545-99E1-62829A79E8F0}" type="pres">
      <dgm:prSet presAssocID="{29D4080E-3F98-EF43-82B8-918CCC41074F}" presName="txShp" presStyleLbl="node1" presStyleIdx="2" presStyleCnt="6">
        <dgm:presLayoutVars>
          <dgm:bulletEnabled val="1"/>
        </dgm:presLayoutVars>
      </dgm:prSet>
      <dgm:spPr/>
    </dgm:pt>
    <dgm:pt modelId="{FD477FA7-9C03-354E-9323-FC1D82547286}" type="pres">
      <dgm:prSet presAssocID="{B731A977-61D5-B34C-8C5D-120A0AA751BD}" presName="spacing" presStyleCnt="0"/>
      <dgm:spPr/>
    </dgm:pt>
    <dgm:pt modelId="{CBE5E8BC-D955-D747-8638-A60E755FEE4D}" type="pres">
      <dgm:prSet presAssocID="{A2083AFB-E35C-EE45-A04A-6B89F042EFC7}" presName="composite" presStyleCnt="0"/>
      <dgm:spPr/>
    </dgm:pt>
    <dgm:pt modelId="{6886FC22-2CFB-4F4E-A125-B8DF2B0B0E32}" type="pres">
      <dgm:prSet presAssocID="{A2083AFB-E35C-EE45-A04A-6B89F042EFC7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418C6C0-8304-B348-8718-2FE17BA93D39}" type="pres">
      <dgm:prSet presAssocID="{A2083AFB-E35C-EE45-A04A-6B89F042EFC7}" presName="txShp" presStyleLbl="node1" presStyleIdx="3" presStyleCnt="6">
        <dgm:presLayoutVars>
          <dgm:bulletEnabled val="1"/>
        </dgm:presLayoutVars>
      </dgm:prSet>
      <dgm:spPr/>
    </dgm:pt>
    <dgm:pt modelId="{41487B9F-305E-A141-8C54-CDB7FA13EB96}" type="pres">
      <dgm:prSet presAssocID="{F0B473D2-0B05-DB4E-9CE5-742018616950}" presName="spacing" presStyleCnt="0"/>
      <dgm:spPr/>
    </dgm:pt>
    <dgm:pt modelId="{D6A3027F-57FE-674E-B0DB-3C717FE13B1E}" type="pres">
      <dgm:prSet presAssocID="{AE84EE07-14E5-6F40-8684-491F0BE6AF8B}" presName="composite" presStyleCnt="0"/>
      <dgm:spPr/>
    </dgm:pt>
    <dgm:pt modelId="{BEE411A2-C843-0146-ABB7-32BFB15A422A}" type="pres">
      <dgm:prSet presAssocID="{AE84EE07-14E5-6F40-8684-491F0BE6AF8B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3E6781-A831-464E-87DA-34E1C81C0BD2}" type="pres">
      <dgm:prSet presAssocID="{AE84EE07-14E5-6F40-8684-491F0BE6AF8B}" presName="txShp" presStyleLbl="node1" presStyleIdx="4" presStyleCnt="6">
        <dgm:presLayoutVars>
          <dgm:bulletEnabled val="1"/>
        </dgm:presLayoutVars>
      </dgm:prSet>
      <dgm:spPr/>
    </dgm:pt>
    <dgm:pt modelId="{125A4146-070E-6C42-AB45-E7C87384A241}" type="pres">
      <dgm:prSet presAssocID="{FE35FE96-A0F0-5E40-BBAE-D710005EC32F}" presName="spacing" presStyleCnt="0"/>
      <dgm:spPr/>
    </dgm:pt>
    <dgm:pt modelId="{71B0ECD3-4BAC-884B-A883-88F4D1592B8E}" type="pres">
      <dgm:prSet presAssocID="{69E89E4F-3C3D-E546-AAF1-253F8074F028}" presName="composite" presStyleCnt="0"/>
      <dgm:spPr/>
    </dgm:pt>
    <dgm:pt modelId="{DE71D7B2-4E68-524C-AB6D-103B80DB6895}" type="pres">
      <dgm:prSet presAssocID="{69E89E4F-3C3D-E546-AAF1-253F8074F028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D289B1B-D4B5-6946-9112-5FDE5E5F954B}" type="pres">
      <dgm:prSet presAssocID="{69E89E4F-3C3D-E546-AAF1-253F8074F028}" presName="txShp" presStyleLbl="node1" presStyleIdx="5" presStyleCnt="6">
        <dgm:presLayoutVars>
          <dgm:bulletEnabled val="1"/>
        </dgm:presLayoutVars>
      </dgm:prSet>
      <dgm:spPr/>
    </dgm:pt>
  </dgm:ptLst>
  <dgm:cxnLst>
    <dgm:cxn modelId="{92E30916-70B4-1A44-928C-7D2E4B647DFD}" srcId="{F41CCC5C-7422-8445-A94E-230066DE9D56}" destId="{69E89E4F-3C3D-E546-AAF1-253F8074F028}" srcOrd="5" destOrd="0" parTransId="{2F67313F-C2EC-F642-8615-DDC76247B832}" sibTransId="{1DCC338F-B029-2A4F-A3BC-5B4FCF9F28C1}"/>
    <dgm:cxn modelId="{C3144628-4270-2C4B-AF85-419D78CF3FB2}" type="presOf" srcId="{08142E38-98A0-9C46-A7F9-CD516B4FA6F7}" destId="{B49F8790-5639-084B-8F15-C03CA60E6678}" srcOrd="0" destOrd="0" presId="urn:microsoft.com/office/officeart/2005/8/layout/vList3"/>
    <dgm:cxn modelId="{C89CBE2C-2DDC-2E47-B7EB-5C1950547186}" type="presOf" srcId="{29D4080E-3F98-EF43-82B8-918CCC41074F}" destId="{9DF43357-069F-F545-99E1-62829A79E8F0}" srcOrd="0" destOrd="0" presId="urn:microsoft.com/office/officeart/2005/8/layout/vList3"/>
    <dgm:cxn modelId="{7B217341-0C42-E349-BCDF-3A916D6C9D84}" srcId="{F41CCC5C-7422-8445-A94E-230066DE9D56}" destId="{29D4080E-3F98-EF43-82B8-918CCC41074F}" srcOrd="2" destOrd="0" parTransId="{79B6EAC8-A2E4-E748-9B03-BC3B2405EC2C}" sibTransId="{B731A977-61D5-B34C-8C5D-120A0AA751BD}"/>
    <dgm:cxn modelId="{98530362-85E8-0549-981A-E2AA4C462DB4}" srcId="{F41CCC5C-7422-8445-A94E-230066DE9D56}" destId="{AE84EE07-14E5-6F40-8684-491F0BE6AF8B}" srcOrd="4" destOrd="0" parTransId="{79A64EAC-D6F0-FA4C-8412-E65F46A96930}" sibTransId="{FE35FE96-A0F0-5E40-BBAE-D710005EC32F}"/>
    <dgm:cxn modelId="{81AFA351-1096-B244-BABA-2BA8D5B177F0}" type="presOf" srcId="{69E89E4F-3C3D-E546-AAF1-253F8074F028}" destId="{DD289B1B-D4B5-6946-9112-5FDE5E5F954B}" srcOrd="0" destOrd="0" presId="urn:microsoft.com/office/officeart/2005/8/layout/vList3"/>
    <dgm:cxn modelId="{CE849897-78E6-3E4A-9DE7-28A812A489D5}" srcId="{F41CCC5C-7422-8445-A94E-230066DE9D56}" destId="{A2083AFB-E35C-EE45-A04A-6B89F042EFC7}" srcOrd="3" destOrd="0" parTransId="{96DD692F-9033-3D4E-A572-29A26A1C8846}" sibTransId="{F0B473D2-0B05-DB4E-9CE5-742018616950}"/>
    <dgm:cxn modelId="{D4F1769F-84C1-214A-8AB5-8176A576AE6F}" srcId="{F41CCC5C-7422-8445-A94E-230066DE9D56}" destId="{08142E38-98A0-9C46-A7F9-CD516B4FA6F7}" srcOrd="1" destOrd="0" parTransId="{5B31D5CD-3B65-3544-809A-8DCBF3B0E338}" sibTransId="{F17E3083-E271-EA44-BE92-523B112D96BF}"/>
    <dgm:cxn modelId="{7F1CDEBA-67AB-814B-A6EF-D6F1D29F0D8B}" type="presOf" srcId="{A2083AFB-E35C-EE45-A04A-6B89F042EFC7}" destId="{B418C6C0-8304-B348-8718-2FE17BA93D39}" srcOrd="0" destOrd="0" presId="urn:microsoft.com/office/officeart/2005/8/layout/vList3"/>
    <dgm:cxn modelId="{56D698E5-DC8A-BC4E-97B4-DD035331C336}" srcId="{F41CCC5C-7422-8445-A94E-230066DE9D56}" destId="{F0629B7D-4BB1-524B-94F2-1AC4FC0B763D}" srcOrd="0" destOrd="0" parTransId="{ED1D142D-2B21-A94E-B8BA-CB15E2E02435}" sibTransId="{6E42387A-EEA3-794E-8FCC-6E35910B8268}"/>
    <dgm:cxn modelId="{4EB9E4E5-D207-D14E-B18F-7F74E4F7887D}" type="presOf" srcId="{AE84EE07-14E5-6F40-8684-491F0BE6AF8B}" destId="{B53E6781-A831-464E-87DA-34E1C81C0BD2}" srcOrd="0" destOrd="0" presId="urn:microsoft.com/office/officeart/2005/8/layout/vList3"/>
    <dgm:cxn modelId="{0053FEE9-F65A-184A-9224-EE5E79D246DD}" type="presOf" srcId="{F0629B7D-4BB1-524B-94F2-1AC4FC0B763D}" destId="{3EE85AFF-ED2A-AE48-A09A-472E575A72BE}" srcOrd="0" destOrd="0" presId="urn:microsoft.com/office/officeart/2005/8/layout/vList3"/>
    <dgm:cxn modelId="{46BA21FA-C915-5F44-B100-F80A3C5733BA}" type="presOf" srcId="{F41CCC5C-7422-8445-A94E-230066DE9D56}" destId="{02919EE6-0DEB-AE43-B284-691862DFD6CC}" srcOrd="0" destOrd="0" presId="urn:microsoft.com/office/officeart/2005/8/layout/vList3"/>
    <dgm:cxn modelId="{9DACFC3B-9A95-0242-82B2-A1F8994E5C25}" type="presParOf" srcId="{02919EE6-0DEB-AE43-B284-691862DFD6CC}" destId="{D936AD70-4D4C-A445-A8F5-C2543D3B0B3B}" srcOrd="0" destOrd="0" presId="urn:microsoft.com/office/officeart/2005/8/layout/vList3"/>
    <dgm:cxn modelId="{2706CEA3-7EF7-F642-8694-BC1A461BAC43}" type="presParOf" srcId="{D936AD70-4D4C-A445-A8F5-C2543D3B0B3B}" destId="{5CE8D25B-EDC1-8449-BAE3-FF6005E32242}" srcOrd="0" destOrd="0" presId="urn:microsoft.com/office/officeart/2005/8/layout/vList3"/>
    <dgm:cxn modelId="{F61562CF-E19E-B542-82EB-121D2CA92361}" type="presParOf" srcId="{D936AD70-4D4C-A445-A8F5-C2543D3B0B3B}" destId="{3EE85AFF-ED2A-AE48-A09A-472E575A72BE}" srcOrd="1" destOrd="0" presId="urn:microsoft.com/office/officeart/2005/8/layout/vList3"/>
    <dgm:cxn modelId="{5601058E-1040-C14E-A0C4-8B292E36D47C}" type="presParOf" srcId="{02919EE6-0DEB-AE43-B284-691862DFD6CC}" destId="{C17AE08F-4A7D-B84F-8B57-1D351BDE8678}" srcOrd="1" destOrd="0" presId="urn:microsoft.com/office/officeart/2005/8/layout/vList3"/>
    <dgm:cxn modelId="{0C0FC9AD-D183-7642-A1B0-D166AF5C3FE9}" type="presParOf" srcId="{02919EE6-0DEB-AE43-B284-691862DFD6CC}" destId="{559774C1-478F-4248-B5B6-2FAE36B83471}" srcOrd="2" destOrd="0" presId="urn:microsoft.com/office/officeart/2005/8/layout/vList3"/>
    <dgm:cxn modelId="{CA861F86-B1A0-6A4C-9E1E-4071EAFDCB10}" type="presParOf" srcId="{559774C1-478F-4248-B5B6-2FAE36B83471}" destId="{92AAE555-68EE-2D49-BC90-05AEA39E02AB}" srcOrd="0" destOrd="0" presId="urn:microsoft.com/office/officeart/2005/8/layout/vList3"/>
    <dgm:cxn modelId="{113780FA-FD3D-5E43-835B-461044092EE3}" type="presParOf" srcId="{559774C1-478F-4248-B5B6-2FAE36B83471}" destId="{B49F8790-5639-084B-8F15-C03CA60E6678}" srcOrd="1" destOrd="0" presId="urn:microsoft.com/office/officeart/2005/8/layout/vList3"/>
    <dgm:cxn modelId="{DD37ADA4-8370-B449-B433-A95932C49199}" type="presParOf" srcId="{02919EE6-0DEB-AE43-B284-691862DFD6CC}" destId="{AAE6B15A-6CA2-3A4E-9980-C245457B1772}" srcOrd="3" destOrd="0" presId="urn:microsoft.com/office/officeart/2005/8/layout/vList3"/>
    <dgm:cxn modelId="{814E8491-B0E0-A248-9298-75A2245B6F04}" type="presParOf" srcId="{02919EE6-0DEB-AE43-B284-691862DFD6CC}" destId="{716BE710-E456-D44E-8C97-C79D3B638E51}" srcOrd="4" destOrd="0" presId="urn:microsoft.com/office/officeart/2005/8/layout/vList3"/>
    <dgm:cxn modelId="{DAFF453E-46D7-D546-9E36-2D8296EF9CF7}" type="presParOf" srcId="{716BE710-E456-D44E-8C97-C79D3B638E51}" destId="{56E6DE0A-4035-E447-BA7E-B8DDC784C0C6}" srcOrd="0" destOrd="0" presId="urn:microsoft.com/office/officeart/2005/8/layout/vList3"/>
    <dgm:cxn modelId="{C676BE63-8685-FC47-BECC-FACE1EE97961}" type="presParOf" srcId="{716BE710-E456-D44E-8C97-C79D3B638E51}" destId="{9DF43357-069F-F545-99E1-62829A79E8F0}" srcOrd="1" destOrd="0" presId="urn:microsoft.com/office/officeart/2005/8/layout/vList3"/>
    <dgm:cxn modelId="{08F67911-79E6-EC40-B3F4-ED8A194BB824}" type="presParOf" srcId="{02919EE6-0DEB-AE43-B284-691862DFD6CC}" destId="{FD477FA7-9C03-354E-9323-FC1D82547286}" srcOrd="5" destOrd="0" presId="urn:microsoft.com/office/officeart/2005/8/layout/vList3"/>
    <dgm:cxn modelId="{1284AAB3-3562-1645-B016-3F073AED8080}" type="presParOf" srcId="{02919EE6-0DEB-AE43-B284-691862DFD6CC}" destId="{CBE5E8BC-D955-D747-8638-A60E755FEE4D}" srcOrd="6" destOrd="0" presId="urn:microsoft.com/office/officeart/2005/8/layout/vList3"/>
    <dgm:cxn modelId="{BF0732BA-F74B-0141-8D3F-E0EB000B5605}" type="presParOf" srcId="{CBE5E8BC-D955-D747-8638-A60E755FEE4D}" destId="{6886FC22-2CFB-4F4E-A125-B8DF2B0B0E32}" srcOrd="0" destOrd="0" presId="urn:microsoft.com/office/officeart/2005/8/layout/vList3"/>
    <dgm:cxn modelId="{2D6AE168-AF8B-C049-9406-83BF4001EBF5}" type="presParOf" srcId="{CBE5E8BC-D955-D747-8638-A60E755FEE4D}" destId="{B418C6C0-8304-B348-8718-2FE17BA93D39}" srcOrd="1" destOrd="0" presId="urn:microsoft.com/office/officeart/2005/8/layout/vList3"/>
    <dgm:cxn modelId="{C781944C-353D-044A-8986-8E3AAA4C89C1}" type="presParOf" srcId="{02919EE6-0DEB-AE43-B284-691862DFD6CC}" destId="{41487B9F-305E-A141-8C54-CDB7FA13EB96}" srcOrd="7" destOrd="0" presId="urn:microsoft.com/office/officeart/2005/8/layout/vList3"/>
    <dgm:cxn modelId="{E33B5217-6A77-4648-8216-28C3952A6E53}" type="presParOf" srcId="{02919EE6-0DEB-AE43-B284-691862DFD6CC}" destId="{D6A3027F-57FE-674E-B0DB-3C717FE13B1E}" srcOrd="8" destOrd="0" presId="urn:microsoft.com/office/officeart/2005/8/layout/vList3"/>
    <dgm:cxn modelId="{ABA2BC03-A4A9-4746-BB0A-AB442F7E2E14}" type="presParOf" srcId="{D6A3027F-57FE-674E-B0DB-3C717FE13B1E}" destId="{BEE411A2-C843-0146-ABB7-32BFB15A422A}" srcOrd="0" destOrd="0" presId="urn:microsoft.com/office/officeart/2005/8/layout/vList3"/>
    <dgm:cxn modelId="{48228033-D05F-B74C-94F5-F8F6078E2C87}" type="presParOf" srcId="{D6A3027F-57FE-674E-B0DB-3C717FE13B1E}" destId="{B53E6781-A831-464E-87DA-34E1C81C0BD2}" srcOrd="1" destOrd="0" presId="urn:microsoft.com/office/officeart/2005/8/layout/vList3"/>
    <dgm:cxn modelId="{8E115CEB-7383-F640-B303-4B6908575D50}" type="presParOf" srcId="{02919EE6-0DEB-AE43-B284-691862DFD6CC}" destId="{125A4146-070E-6C42-AB45-E7C87384A241}" srcOrd="9" destOrd="0" presId="urn:microsoft.com/office/officeart/2005/8/layout/vList3"/>
    <dgm:cxn modelId="{B38E5FFC-10B5-B64C-804A-3BC696E2BE1A}" type="presParOf" srcId="{02919EE6-0DEB-AE43-B284-691862DFD6CC}" destId="{71B0ECD3-4BAC-884B-A883-88F4D1592B8E}" srcOrd="10" destOrd="0" presId="urn:microsoft.com/office/officeart/2005/8/layout/vList3"/>
    <dgm:cxn modelId="{7F8837F1-65FB-3C47-97C9-A88FD4160ABD}" type="presParOf" srcId="{71B0ECD3-4BAC-884B-A883-88F4D1592B8E}" destId="{DE71D7B2-4E68-524C-AB6D-103B80DB6895}" srcOrd="0" destOrd="0" presId="urn:microsoft.com/office/officeart/2005/8/layout/vList3"/>
    <dgm:cxn modelId="{BDE964F0-6BAB-464F-8C1E-BA30D9774954}" type="presParOf" srcId="{71B0ECD3-4BAC-884B-A883-88F4D1592B8E}" destId="{DD289B1B-D4B5-6946-9112-5FDE5E5F95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CCC5C-7422-8445-A94E-230066DE9D5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F0629B7D-4BB1-524B-94F2-1AC4FC0B763D}">
      <dgm:prSet phldrT="[Text]" custT="1"/>
      <dgm:spPr>
        <a:solidFill>
          <a:schemeClr val="accent4">
            <a:lumMod val="75000"/>
          </a:schemeClr>
        </a:solidFill>
        <a:effectLst>
          <a:softEdge rad="7519"/>
        </a:effectLst>
      </dgm:spPr>
      <dgm:t>
        <a:bodyPr/>
        <a:lstStyle/>
        <a:p>
          <a:r>
            <a:rPr lang="en-AU" sz="2800" b="0" i="0" u="none" strike="noStrike" kern="120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Small Segments </a:t>
          </a:r>
          <a:endParaRPr lang="en-AU" sz="2800" b="0" i="0" u="none" strike="noStrike" kern="1200" dirty="0">
            <a:solidFill>
              <a:schemeClr val="bg1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ED1D142D-2B21-A94E-B8BA-CB15E2E02435}" type="parTrans" cxnId="{56D698E5-DC8A-BC4E-97B4-DD035331C336}">
      <dgm:prSet/>
      <dgm:spPr/>
      <dgm:t>
        <a:bodyPr/>
        <a:lstStyle/>
        <a:p>
          <a:endParaRPr lang="en-GB"/>
        </a:p>
      </dgm:t>
    </dgm:pt>
    <dgm:pt modelId="{6E42387A-EEA3-794E-8FCC-6E35910B8268}" type="sibTrans" cxnId="{56D698E5-DC8A-BC4E-97B4-DD035331C336}">
      <dgm:prSet/>
      <dgm:spPr/>
      <dgm:t>
        <a:bodyPr/>
        <a:lstStyle/>
        <a:p>
          <a:endParaRPr lang="en-GB"/>
        </a:p>
      </dgm:t>
    </dgm:pt>
    <dgm:pt modelId="{02919EE6-0DEB-AE43-B284-691862DFD6CC}" type="pres">
      <dgm:prSet presAssocID="{F41CCC5C-7422-8445-A94E-230066DE9D56}" presName="linearFlow" presStyleCnt="0">
        <dgm:presLayoutVars>
          <dgm:dir/>
          <dgm:resizeHandles val="exact"/>
        </dgm:presLayoutVars>
      </dgm:prSet>
      <dgm:spPr/>
    </dgm:pt>
    <dgm:pt modelId="{D936AD70-4D4C-A445-A8F5-C2543D3B0B3B}" type="pres">
      <dgm:prSet presAssocID="{F0629B7D-4BB1-524B-94F2-1AC4FC0B763D}" presName="composite" presStyleCnt="0"/>
      <dgm:spPr/>
    </dgm:pt>
    <dgm:pt modelId="{5CE8D25B-EDC1-8449-BAE3-FF6005E32242}" type="pres">
      <dgm:prSet presAssocID="{F0629B7D-4BB1-524B-94F2-1AC4FC0B763D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EE85AFF-ED2A-AE48-A09A-472E575A72BE}" type="pres">
      <dgm:prSet presAssocID="{F0629B7D-4BB1-524B-94F2-1AC4FC0B763D}" presName="txShp" presStyleLbl="node1" presStyleIdx="0" presStyleCnt="1" custLinFactNeighborX="621" custLinFactNeighborY="8447">
        <dgm:presLayoutVars>
          <dgm:bulletEnabled val="1"/>
        </dgm:presLayoutVars>
      </dgm:prSet>
      <dgm:spPr/>
    </dgm:pt>
  </dgm:ptLst>
  <dgm:cxnLst>
    <dgm:cxn modelId="{56D698E5-DC8A-BC4E-97B4-DD035331C336}" srcId="{F41CCC5C-7422-8445-A94E-230066DE9D56}" destId="{F0629B7D-4BB1-524B-94F2-1AC4FC0B763D}" srcOrd="0" destOrd="0" parTransId="{ED1D142D-2B21-A94E-B8BA-CB15E2E02435}" sibTransId="{6E42387A-EEA3-794E-8FCC-6E35910B8268}"/>
    <dgm:cxn modelId="{0053FEE9-F65A-184A-9224-EE5E79D246DD}" type="presOf" srcId="{F0629B7D-4BB1-524B-94F2-1AC4FC0B763D}" destId="{3EE85AFF-ED2A-AE48-A09A-472E575A72BE}" srcOrd="0" destOrd="0" presId="urn:microsoft.com/office/officeart/2005/8/layout/vList3"/>
    <dgm:cxn modelId="{46BA21FA-C915-5F44-B100-F80A3C5733BA}" type="presOf" srcId="{F41CCC5C-7422-8445-A94E-230066DE9D56}" destId="{02919EE6-0DEB-AE43-B284-691862DFD6CC}" srcOrd="0" destOrd="0" presId="urn:microsoft.com/office/officeart/2005/8/layout/vList3"/>
    <dgm:cxn modelId="{9DACFC3B-9A95-0242-82B2-A1F8994E5C25}" type="presParOf" srcId="{02919EE6-0DEB-AE43-B284-691862DFD6CC}" destId="{D936AD70-4D4C-A445-A8F5-C2543D3B0B3B}" srcOrd="0" destOrd="0" presId="urn:microsoft.com/office/officeart/2005/8/layout/vList3"/>
    <dgm:cxn modelId="{2706CEA3-7EF7-F642-8694-BC1A461BAC43}" type="presParOf" srcId="{D936AD70-4D4C-A445-A8F5-C2543D3B0B3B}" destId="{5CE8D25B-EDC1-8449-BAE3-FF6005E32242}" srcOrd="0" destOrd="0" presId="urn:microsoft.com/office/officeart/2005/8/layout/vList3"/>
    <dgm:cxn modelId="{F61562CF-E19E-B542-82EB-121D2CA92361}" type="presParOf" srcId="{D936AD70-4D4C-A445-A8F5-C2543D3B0B3B}" destId="{3EE85AFF-ED2A-AE48-A09A-472E575A72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CCC5C-7422-8445-A94E-230066DE9D5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2919EE6-0DEB-AE43-B284-691862DFD6CC}" type="pres">
      <dgm:prSet presAssocID="{F41CCC5C-7422-8445-A94E-230066DE9D56}" presName="linearFlow" presStyleCnt="0">
        <dgm:presLayoutVars>
          <dgm:dir/>
          <dgm:resizeHandles val="exact"/>
        </dgm:presLayoutVars>
      </dgm:prSet>
      <dgm:spPr/>
    </dgm:pt>
  </dgm:ptLst>
  <dgm:cxnLst>
    <dgm:cxn modelId="{46BA21FA-C915-5F44-B100-F80A3C5733BA}" type="presOf" srcId="{F41CCC5C-7422-8445-A94E-230066DE9D56}" destId="{02919EE6-0DEB-AE43-B284-691862DFD6CC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1CCC5C-7422-8445-A94E-230066DE9D5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08142E38-98A0-9C46-A7F9-CD516B4FA6F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Play </a:t>
          </a:r>
          <a:r>
            <a:rPr lang="en-AU" sz="2800" b="0" i="0" u="none" strike="noStrike" kern="120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&amp; Practise</a:t>
          </a:r>
          <a:endParaRPr lang="en-GB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5B31D5CD-3B65-3544-809A-8DCBF3B0E338}" type="parTrans" cxnId="{D4F1769F-84C1-214A-8AB5-8176A576AE6F}">
      <dgm:prSet/>
      <dgm:spPr/>
      <dgm:t>
        <a:bodyPr/>
        <a:lstStyle/>
        <a:p>
          <a:endParaRPr lang="en-GB"/>
        </a:p>
      </dgm:t>
    </dgm:pt>
    <dgm:pt modelId="{F17E3083-E271-EA44-BE92-523B112D96BF}" type="sibTrans" cxnId="{D4F1769F-84C1-214A-8AB5-8176A576AE6F}">
      <dgm:prSet/>
      <dgm:spPr/>
      <dgm:t>
        <a:bodyPr/>
        <a:lstStyle/>
        <a:p>
          <a:endParaRPr lang="en-GB"/>
        </a:p>
      </dgm:t>
    </dgm:pt>
    <dgm:pt modelId="{02919EE6-0DEB-AE43-B284-691862DFD6CC}" type="pres">
      <dgm:prSet presAssocID="{F41CCC5C-7422-8445-A94E-230066DE9D56}" presName="linearFlow" presStyleCnt="0">
        <dgm:presLayoutVars>
          <dgm:dir/>
          <dgm:resizeHandles val="exact"/>
        </dgm:presLayoutVars>
      </dgm:prSet>
      <dgm:spPr/>
    </dgm:pt>
    <dgm:pt modelId="{559774C1-478F-4248-B5B6-2FAE36B83471}" type="pres">
      <dgm:prSet presAssocID="{08142E38-98A0-9C46-A7F9-CD516B4FA6F7}" presName="composite" presStyleCnt="0"/>
      <dgm:spPr/>
    </dgm:pt>
    <dgm:pt modelId="{92AAE555-68EE-2D49-BC90-05AEA39E02AB}" type="pres">
      <dgm:prSet presAssocID="{08142E38-98A0-9C46-A7F9-CD516B4FA6F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49F8790-5639-084B-8F15-C03CA60E6678}" type="pres">
      <dgm:prSet presAssocID="{08142E38-98A0-9C46-A7F9-CD516B4FA6F7}" presName="txShp" presStyleLbl="node1" presStyleIdx="0" presStyleCnt="1" custLinFactNeighborX="282" custLinFactNeighborY="60822">
        <dgm:presLayoutVars>
          <dgm:bulletEnabled val="1"/>
        </dgm:presLayoutVars>
      </dgm:prSet>
      <dgm:spPr/>
    </dgm:pt>
  </dgm:ptLst>
  <dgm:cxnLst>
    <dgm:cxn modelId="{C3144628-4270-2C4B-AF85-419D78CF3FB2}" type="presOf" srcId="{08142E38-98A0-9C46-A7F9-CD516B4FA6F7}" destId="{B49F8790-5639-084B-8F15-C03CA60E6678}" srcOrd="0" destOrd="0" presId="urn:microsoft.com/office/officeart/2005/8/layout/vList3"/>
    <dgm:cxn modelId="{D4F1769F-84C1-214A-8AB5-8176A576AE6F}" srcId="{F41CCC5C-7422-8445-A94E-230066DE9D56}" destId="{08142E38-98A0-9C46-A7F9-CD516B4FA6F7}" srcOrd="0" destOrd="0" parTransId="{5B31D5CD-3B65-3544-809A-8DCBF3B0E338}" sibTransId="{F17E3083-E271-EA44-BE92-523B112D96BF}"/>
    <dgm:cxn modelId="{46BA21FA-C915-5F44-B100-F80A3C5733BA}" type="presOf" srcId="{F41CCC5C-7422-8445-A94E-230066DE9D56}" destId="{02919EE6-0DEB-AE43-B284-691862DFD6CC}" srcOrd="0" destOrd="0" presId="urn:microsoft.com/office/officeart/2005/8/layout/vList3"/>
    <dgm:cxn modelId="{0C0FC9AD-D183-7642-A1B0-D166AF5C3FE9}" type="presParOf" srcId="{02919EE6-0DEB-AE43-B284-691862DFD6CC}" destId="{559774C1-478F-4248-B5B6-2FAE36B83471}" srcOrd="0" destOrd="0" presId="urn:microsoft.com/office/officeart/2005/8/layout/vList3"/>
    <dgm:cxn modelId="{CA861F86-B1A0-6A4C-9E1E-4071EAFDCB10}" type="presParOf" srcId="{559774C1-478F-4248-B5B6-2FAE36B83471}" destId="{92AAE555-68EE-2D49-BC90-05AEA39E02AB}" srcOrd="0" destOrd="0" presId="urn:microsoft.com/office/officeart/2005/8/layout/vList3"/>
    <dgm:cxn modelId="{113780FA-FD3D-5E43-835B-461044092EE3}" type="presParOf" srcId="{559774C1-478F-4248-B5B6-2FAE36B83471}" destId="{B49F8790-5639-084B-8F15-C03CA60E66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1CCC5C-7422-8445-A94E-230066DE9D5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29D4080E-3F98-EF43-82B8-918CCC41074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sz="2800" b="0" i="0" u="none" strike="noStrike" kern="120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Interactive Learning </a:t>
          </a:r>
          <a:endParaRPr lang="en-AU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79B6EAC8-A2E4-E748-9B03-BC3B2405EC2C}" type="parTrans" cxnId="{7B217341-0C42-E349-BCDF-3A916D6C9D84}">
      <dgm:prSet/>
      <dgm:spPr/>
      <dgm:t>
        <a:bodyPr/>
        <a:lstStyle/>
        <a:p>
          <a:endParaRPr lang="en-GB"/>
        </a:p>
      </dgm:t>
    </dgm:pt>
    <dgm:pt modelId="{B731A977-61D5-B34C-8C5D-120A0AA751BD}" type="sibTrans" cxnId="{7B217341-0C42-E349-BCDF-3A916D6C9D84}">
      <dgm:prSet/>
      <dgm:spPr/>
      <dgm:t>
        <a:bodyPr/>
        <a:lstStyle/>
        <a:p>
          <a:endParaRPr lang="en-GB"/>
        </a:p>
      </dgm:t>
    </dgm:pt>
    <dgm:pt modelId="{02919EE6-0DEB-AE43-B284-691862DFD6CC}" type="pres">
      <dgm:prSet presAssocID="{F41CCC5C-7422-8445-A94E-230066DE9D56}" presName="linearFlow" presStyleCnt="0">
        <dgm:presLayoutVars>
          <dgm:dir/>
          <dgm:resizeHandles val="exact"/>
        </dgm:presLayoutVars>
      </dgm:prSet>
      <dgm:spPr/>
    </dgm:pt>
    <dgm:pt modelId="{716BE710-E456-D44E-8C97-C79D3B638E51}" type="pres">
      <dgm:prSet presAssocID="{29D4080E-3F98-EF43-82B8-918CCC41074F}" presName="composite" presStyleCnt="0"/>
      <dgm:spPr/>
    </dgm:pt>
    <dgm:pt modelId="{56E6DE0A-4035-E447-BA7E-B8DDC784C0C6}" type="pres">
      <dgm:prSet presAssocID="{29D4080E-3F98-EF43-82B8-918CCC41074F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DF43357-069F-F545-99E1-62829A79E8F0}" type="pres">
      <dgm:prSet presAssocID="{29D4080E-3F98-EF43-82B8-918CCC41074F}" presName="txShp" presStyleLbl="node1" presStyleIdx="0" presStyleCnt="1">
        <dgm:presLayoutVars>
          <dgm:bulletEnabled val="1"/>
        </dgm:presLayoutVars>
      </dgm:prSet>
      <dgm:spPr/>
    </dgm:pt>
  </dgm:ptLst>
  <dgm:cxnLst>
    <dgm:cxn modelId="{C89CBE2C-2DDC-2E47-B7EB-5C1950547186}" type="presOf" srcId="{29D4080E-3F98-EF43-82B8-918CCC41074F}" destId="{9DF43357-069F-F545-99E1-62829A79E8F0}" srcOrd="0" destOrd="0" presId="urn:microsoft.com/office/officeart/2005/8/layout/vList3"/>
    <dgm:cxn modelId="{7B217341-0C42-E349-BCDF-3A916D6C9D84}" srcId="{F41CCC5C-7422-8445-A94E-230066DE9D56}" destId="{29D4080E-3F98-EF43-82B8-918CCC41074F}" srcOrd="0" destOrd="0" parTransId="{79B6EAC8-A2E4-E748-9B03-BC3B2405EC2C}" sibTransId="{B731A977-61D5-B34C-8C5D-120A0AA751BD}"/>
    <dgm:cxn modelId="{46BA21FA-C915-5F44-B100-F80A3C5733BA}" type="presOf" srcId="{F41CCC5C-7422-8445-A94E-230066DE9D56}" destId="{02919EE6-0DEB-AE43-B284-691862DFD6CC}" srcOrd="0" destOrd="0" presId="urn:microsoft.com/office/officeart/2005/8/layout/vList3"/>
    <dgm:cxn modelId="{814E8491-B0E0-A248-9298-75A2245B6F04}" type="presParOf" srcId="{02919EE6-0DEB-AE43-B284-691862DFD6CC}" destId="{716BE710-E456-D44E-8C97-C79D3B638E51}" srcOrd="0" destOrd="0" presId="urn:microsoft.com/office/officeart/2005/8/layout/vList3"/>
    <dgm:cxn modelId="{DAFF453E-46D7-D546-9E36-2D8296EF9CF7}" type="presParOf" srcId="{716BE710-E456-D44E-8C97-C79D3B638E51}" destId="{56E6DE0A-4035-E447-BA7E-B8DDC784C0C6}" srcOrd="0" destOrd="0" presId="urn:microsoft.com/office/officeart/2005/8/layout/vList3"/>
    <dgm:cxn modelId="{C676BE63-8685-FC47-BECC-FACE1EE97961}" type="presParOf" srcId="{716BE710-E456-D44E-8C97-C79D3B638E51}" destId="{9DF43357-069F-F545-99E1-62829A79E8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1CCC5C-7422-8445-A94E-230066DE9D5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02919EE6-0DEB-AE43-B284-691862DFD6CC}" type="pres">
      <dgm:prSet presAssocID="{F41CCC5C-7422-8445-A94E-230066DE9D56}" presName="linearFlow" presStyleCnt="0">
        <dgm:presLayoutVars>
          <dgm:dir/>
          <dgm:resizeHandles val="exact"/>
        </dgm:presLayoutVars>
      </dgm:prSet>
      <dgm:spPr/>
    </dgm:pt>
  </dgm:ptLst>
  <dgm:cxnLst>
    <dgm:cxn modelId="{46BA21FA-C915-5F44-B100-F80A3C5733BA}" type="presOf" srcId="{F41CCC5C-7422-8445-A94E-230066DE9D56}" destId="{02919EE6-0DEB-AE43-B284-691862DFD6CC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1CCC5C-7422-8445-A94E-230066DE9D5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A2083AFB-E35C-EE45-A04A-6B89F042EFC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Revisit Topics </a:t>
          </a:r>
          <a:endParaRPr lang="en-GB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96DD692F-9033-3D4E-A572-29A26A1C8846}" type="parTrans" cxnId="{CE849897-78E6-3E4A-9DE7-28A812A489D5}">
      <dgm:prSet/>
      <dgm:spPr/>
      <dgm:t>
        <a:bodyPr/>
        <a:lstStyle/>
        <a:p>
          <a:endParaRPr lang="en-GB"/>
        </a:p>
      </dgm:t>
    </dgm:pt>
    <dgm:pt modelId="{F0B473D2-0B05-DB4E-9CE5-742018616950}" type="sibTrans" cxnId="{CE849897-78E6-3E4A-9DE7-28A812A489D5}">
      <dgm:prSet/>
      <dgm:spPr/>
      <dgm:t>
        <a:bodyPr/>
        <a:lstStyle/>
        <a:p>
          <a:endParaRPr lang="en-GB"/>
        </a:p>
      </dgm:t>
    </dgm:pt>
    <dgm:pt modelId="{02919EE6-0DEB-AE43-B284-691862DFD6CC}" type="pres">
      <dgm:prSet presAssocID="{F41CCC5C-7422-8445-A94E-230066DE9D56}" presName="linearFlow" presStyleCnt="0">
        <dgm:presLayoutVars>
          <dgm:dir/>
          <dgm:resizeHandles val="exact"/>
        </dgm:presLayoutVars>
      </dgm:prSet>
      <dgm:spPr/>
    </dgm:pt>
    <dgm:pt modelId="{CBE5E8BC-D955-D747-8638-A60E755FEE4D}" type="pres">
      <dgm:prSet presAssocID="{A2083AFB-E35C-EE45-A04A-6B89F042EFC7}" presName="composite" presStyleCnt="0"/>
      <dgm:spPr/>
    </dgm:pt>
    <dgm:pt modelId="{6886FC22-2CFB-4F4E-A125-B8DF2B0B0E32}" type="pres">
      <dgm:prSet presAssocID="{A2083AFB-E35C-EE45-A04A-6B89F042EFC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418C6C0-8304-B348-8718-2FE17BA93D39}" type="pres">
      <dgm:prSet presAssocID="{A2083AFB-E35C-EE45-A04A-6B89F042EFC7}" presName="txShp" presStyleLbl="node1" presStyleIdx="0" presStyleCnt="1">
        <dgm:presLayoutVars>
          <dgm:bulletEnabled val="1"/>
        </dgm:presLayoutVars>
      </dgm:prSet>
      <dgm:spPr/>
    </dgm:pt>
  </dgm:ptLst>
  <dgm:cxnLst>
    <dgm:cxn modelId="{CE849897-78E6-3E4A-9DE7-28A812A489D5}" srcId="{F41CCC5C-7422-8445-A94E-230066DE9D56}" destId="{A2083AFB-E35C-EE45-A04A-6B89F042EFC7}" srcOrd="0" destOrd="0" parTransId="{96DD692F-9033-3D4E-A572-29A26A1C8846}" sibTransId="{F0B473D2-0B05-DB4E-9CE5-742018616950}"/>
    <dgm:cxn modelId="{7F1CDEBA-67AB-814B-A6EF-D6F1D29F0D8B}" type="presOf" srcId="{A2083AFB-E35C-EE45-A04A-6B89F042EFC7}" destId="{B418C6C0-8304-B348-8718-2FE17BA93D39}" srcOrd="0" destOrd="0" presId="urn:microsoft.com/office/officeart/2005/8/layout/vList3"/>
    <dgm:cxn modelId="{46BA21FA-C915-5F44-B100-F80A3C5733BA}" type="presOf" srcId="{F41CCC5C-7422-8445-A94E-230066DE9D56}" destId="{02919EE6-0DEB-AE43-B284-691862DFD6CC}" srcOrd="0" destOrd="0" presId="urn:microsoft.com/office/officeart/2005/8/layout/vList3"/>
    <dgm:cxn modelId="{1284AAB3-3562-1645-B016-3F073AED8080}" type="presParOf" srcId="{02919EE6-0DEB-AE43-B284-691862DFD6CC}" destId="{CBE5E8BC-D955-D747-8638-A60E755FEE4D}" srcOrd="0" destOrd="0" presId="urn:microsoft.com/office/officeart/2005/8/layout/vList3"/>
    <dgm:cxn modelId="{BF0732BA-F74B-0141-8D3F-E0EB000B5605}" type="presParOf" srcId="{CBE5E8BC-D955-D747-8638-A60E755FEE4D}" destId="{6886FC22-2CFB-4F4E-A125-B8DF2B0B0E32}" srcOrd="0" destOrd="0" presId="urn:microsoft.com/office/officeart/2005/8/layout/vList3"/>
    <dgm:cxn modelId="{2D6AE168-AF8B-C049-9406-83BF4001EBF5}" type="presParOf" srcId="{CBE5E8BC-D955-D747-8638-A60E755FEE4D}" destId="{B418C6C0-8304-B348-8718-2FE17BA93D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1CCC5C-7422-8445-A94E-230066DE9D5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AE84EE07-14E5-6F40-8684-491F0BE6AF8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Accelerate Upwards</a:t>
          </a:r>
        </a:p>
      </dgm:t>
    </dgm:pt>
    <dgm:pt modelId="{79A64EAC-D6F0-FA4C-8412-E65F46A96930}" type="parTrans" cxnId="{98530362-85E8-0549-981A-E2AA4C462DB4}">
      <dgm:prSet/>
      <dgm:spPr/>
      <dgm:t>
        <a:bodyPr/>
        <a:lstStyle/>
        <a:p>
          <a:endParaRPr lang="en-GB"/>
        </a:p>
      </dgm:t>
    </dgm:pt>
    <dgm:pt modelId="{FE35FE96-A0F0-5E40-BBAE-D710005EC32F}" type="sibTrans" cxnId="{98530362-85E8-0549-981A-E2AA4C462DB4}">
      <dgm:prSet/>
      <dgm:spPr/>
      <dgm:t>
        <a:bodyPr/>
        <a:lstStyle/>
        <a:p>
          <a:endParaRPr lang="en-GB"/>
        </a:p>
      </dgm:t>
    </dgm:pt>
    <dgm:pt modelId="{02919EE6-0DEB-AE43-B284-691862DFD6CC}" type="pres">
      <dgm:prSet presAssocID="{F41CCC5C-7422-8445-A94E-230066DE9D56}" presName="linearFlow" presStyleCnt="0">
        <dgm:presLayoutVars>
          <dgm:dir/>
          <dgm:resizeHandles val="exact"/>
        </dgm:presLayoutVars>
      </dgm:prSet>
      <dgm:spPr/>
    </dgm:pt>
    <dgm:pt modelId="{D6A3027F-57FE-674E-B0DB-3C717FE13B1E}" type="pres">
      <dgm:prSet presAssocID="{AE84EE07-14E5-6F40-8684-491F0BE6AF8B}" presName="composite" presStyleCnt="0"/>
      <dgm:spPr/>
    </dgm:pt>
    <dgm:pt modelId="{BEE411A2-C843-0146-ABB7-32BFB15A422A}" type="pres">
      <dgm:prSet presAssocID="{AE84EE07-14E5-6F40-8684-491F0BE6AF8B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3E6781-A831-464E-87DA-34E1C81C0BD2}" type="pres">
      <dgm:prSet presAssocID="{AE84EE07-14E5-6F40-8684-491F0BE6AF8B}" presName="txShp" presStyleLbl="node1" presStyleIdx="0" presStyleCnt="1">
        <dgm:presLayoutVars>
          <dgm:bulletEnabled val="1"/>
        </dgm:presLayoutVars>
      </dgm:prSet>
      <dgm:spPr/>
    </dgm:pt>
  </dgm:ptLst>
  <dgm:cxnLst>
    <dgm:cxn modelId="{98530362-85E8-0549-981A-E2AA4C462DB4}" srcId="{F41CCC5C-7422-8445-A94E-230066DE9D56}" destId="{AE84EE07-14E5-6F40-8684-491F0BE6AF8B}" srcOrd="0" destOrd="0" parTransId="{79A64EAC-D6F0-FA4C-8412-E65F46A96930}" sibTransId="{FE35FE96-A0F0-5E40-BBAE-D710005EC32F}"/>
    <dgm:cxn modelId="{4EB9E4E5-D207-D14E-B18F-7F74E4F7887D}" type="presOf" srcId="{AE84EE07-14E5-6F40-8684-491F0BE6AF8B}" destId="{B53E6781-A831-464E-87DA-34E1C81C0BD2}" srcOrd="0" destOrd="0" presId="urn:microsoft.com/office/officeart/2005/8/layout/vList3"/>
    <dgm:cxn modelId="{46BA21FA-C915-5F44-B100-F80A3C5733BA}" type="presOf" srcId="{F41CCC5C-7422-8445-A94E-230066DE9D56}" destId="{02919EE6-0DEB-AE43-B284-691862DFD6CC}" srcOrd="0" destOrd="0" presId="urn:microsoft.com/office/officeart/2005/8/layout/vList3"/>
    <dgm:cxn modelId="{E33B5217-6A77-4648-8216-28C3952A6E53}" type="presParOf" srcId="{02919EE6-0DEB-AE43-B284-691862DFD6CC}" destId="{D6A3027F-57FE-674E-B0DB-3C717FE13B1E}" srcOrd="0" destOrd="0" presId="urn:microsoft.com/office/officeart/2005/8/layout/vList3"/>
    <dgm:cxn modelId="{ABA2BC03-A4A9-4746-BB0A-AB442F7E2E14}" type="presParOf" srcId="{D6A3027F-57FE-674E-B0DB-3C717FE13B1E}" destId="{BEE411A2-C843-0146-ABB7-32BFB15A422A}" srcOrd="0" destOrd="0" presId="urn:microsoft.com/office/officeart/2005/8/layout/vList3"/>
    <dgm:cxn modelId="{48228033-D05F-B74C-94F5-F8F6078E2C87}" type="presParOf" srcId="{D6A3027F-57FE-674E-B0DB-3C717FE13B1E}" destId="{B53E6781-A831-464E-87DA-34E1C81C0B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1CCC5C-7422-8445-A94E-230066DE9D5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69E89E4F-3C3D-E546-AAF1-253F8074F02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Less is More</a:t>
          </a:r>
          <a:endParaRPr lang="en-GB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2F67313F-C2EC-F642-8615-DDC76247B832}" type="parTrans" cxnId="{92E30916-70B4-1A44-928C-7D2E4B647DFD}">
      <dgm:prSet/>
      <dgm:spPr/>
      <dgm:t>
        <a:bodyPr/>
        <a:lstStyle/>
        <a:p>
          <a:endParaRPr lang="en-GB"/>
        </a:p>
      </dgm:t>
    </dgm:pt>
    <dgm:pt modelId="{1DCC338F-B029-2A4F-A3BC-5B4FCF9F28C1}" type="sibTrans" cxnId="{92E30916-70B4-1A44-928C-7D2E4B647DFD}">
      <dgm:prSet/>
      <dgm:spPr/>
      <dgm:t>
        <a:bodyPr/>
        <a:lstStyle/>
        <a:p>
          <a:endParaRPr lang="en-GB"/>
        </a:p>
      </dgm:t>
    </dgm:pt>
    <dgm:pt modelId="{02919EE6-0DEB-AE43-B284-691862DFD6CC}" type="pres">
      <dgm:prSet presAssocID="{F41CCC5C-7422-8445-A94E-230066DE9D56}" presName="linearFlow" presStyleCnt="0">
        <dgm:presLayoutVars>
          <dgm:dir/>
          <dgm:resizeHandles val="exact"/>
        </dgm:presLayoutVars>
      </dgm:prSet>
      <dgm:spPr/>
    </dgm:pt>
    <dgm:pt modelId="{71B0ECD3-4BAC-884B-A883-88F4D1592B8E}" type="pres">
      <dgm:prSet presAssocID="{69E89E4F-3C3D-E546-AAF1-253F8074F028}" presName="composite" presStyleCnt="0"/>
      <dgm:spPr/>
    </dgm:pt>
    <dgm:pt modelId="{DE71D7B2-4E68-524C-AB6D-103B80DB6895}" type="pres">
      <dgm:prSet presAssocID="{69E89E4F-3C3D-E546-AAF1-253F8074F02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D289B1B-D4B5-6946-9112-5FDE5E5F954B}" type="pres">
      <dgm:prSet presAssocID="{69E89E4F-3C3D-E546-AAF1-253F8074F028}" presName="txShp" presStyleLbl="node1" presStyleIdx="0" presStyleCnt="1">
        <dgm:presLayoutVars>
          <dgm:bulletEnabled val="1"/>
        </dgm:presLayoutVars>
      </dgm:prSet>
      <dgm:spPr/>
    </dgm:pt>
  </dgm:ptLst>
  <dgm:cxnLst>
    <dgm:cxn modelId="{92E30916-70B4-1A44-928C-7D2E4B647DFD}" srcId="{F41CCC5C-7422-8445-A94E-230066DE9D56}" destId="{69E89E4F-3C3D-E546-AAF1-253F8074F028}" srcOrd="0" destOrd="0" parTransId="{2F67313F-C2EC-F642-8615-DDC76247B832}" sibTransId="{1DCC338F-B029-2A4F-A3BC-5B4FCF9F28C1}"/>
    <dgm:cxn modelId="{81AFA351-1096-B244-BABA-2BA8D5B177F0}" type="presOf" srcId="{69E89E4F-3C3D-E546-AAF1-253F8074F028}" destId="{DD289B1B-D4B5-6946-9112-5FDE5E5F954B}" srcOrd="0" destOrd="0" presId="urn:microsoft.com/office/officeart/2005/8/layout/vList3"/>
    <dgm:cxn modelId="{46BA21FA-C915-5F44-B100-F80A3C5733BA}" type="presOf" srcId="{F41CCC5C-7422-8445-A94E-230066DE9D56}" destId="{02919EE6-0DEB-AE43-B284-691862DFD6CC}" srcOrd="0" destOrd="0" presId="urn:microsoft.com/office/officeart/2005/8/layout/vList3"/>
    <dgm:cxn modelId="{B38E5FFC-10B5-B64C-804A-3BC696E2BE1A}" type="presParOf" srcId="{02919EE6-0DEB-AE43-B284-691862DFD6CC}" destId="{71B0ECD3-4BAC-884B-A883-88F4D1592B8E}" srcOrd="0" destOrd="0" presId="urn:microsoft.com/office/officeart/2005/8/layout/vList3"/>
    <dgm:cxn modelId="{7F8837F1-65FB-3C47-97C9-A88FD4160ABD}" type="presParOf" srcId="{71B0ECD3-4BAC-884B-A883-88F4D1592B8E}" destId="{DE71D7B2-4E68-524C-AB6D-103B80DB6895}" srcOrd="0" destOrd="0" presId="urn:microsoft.com/office/officeart/2005/8/layout/vList3"/>
    <dgm:cxn modelId="{BDE964F0-6BAB-464F-8C1E-BA30D9774954}" type="presParOf" srcId="{71B0ECD3-4BAC-884B-A883-88F4D1592B8E}" destId="{DD289B1B-D4B5-6946-9112-5FDE5E5F95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85AFF-ED2A-AE48-A09A-472E575A72BE}">
      <dsp:nvSpPr>
        <dsp:cNvPr id="0" name=""/>
        <dsp:cNvSpPr/>
      </dsp:nvSpPr>
      <dsp:spPr>
        <a:xfrm rot="10800000">
          <a:off x="1541923" y="4769"/>
          <a:ext cx="5405120" cy="721935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7519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i="0" u="none" strike="noStrike" kern="12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Small Segments</a:t>
          </a:r>
        </a:p>
      </dsp:txBody>
      <dsp:txXfrm rot="10800000">
        <a:off x="1722407" y="4769"/>
        <a:ext cx="5224636" cy="721935"/>
      </dsp:txXfrm>
    </dsp:sp>
    <dsp:sp modelId="{5CE8D25B-EDC1-8449-BAE3-FF6005E32242}">
      <dsp:nvSpPr>
        <dsp:cNvPr id="0" name=""/>
        <dsp:cNvSpPr/>
      </dsp:nvSpPr>
      <dsp:spPr>
        <a:xfrm>
          <a:off x="1180956" y="4769"/>
          <a:ext cx="721935" cy="7219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F8790-5639-084B-8F15-C03CA60E6678}">
      <dsp:nvSpPr>
        <dsp:cNvPr id="0" name=""/>
        <dsp:cNvSpPr/>
      </dsp:nvSpPr>
      <dsp:spPr>
        <a:xfrm rot="10800000">
          <a:off x="1541923" y="942207"/>
          <a:ext cx="5405120" cy="721935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Play &amp; Practise</a:t>
          </a:r>
          <a:endParaRPr lang="en-GB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 rot="10800000">
        <a:off x="1722407" y="942207"/>
        <a:ext cx="5224636" cy="721935"/>
      </dsp:txXfrm>
    </dsp:sp>
    <dsp:sp modelId="{92AAE555-68EE-2D49-BC90-05AEA39E02AB}">
      <dsp:nvSpPr>
        <dsp:cNvPr id="0" name=""/>
        <dsp:cNvSpPr/>
      </dsp:nvSpPr>
      <dsp:spPr>
        <a:xfrm>
          <a:off x="1180956" y="942207"/>
          <a:ext cx="721935" cy="7219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43357-069F-F545-99E1-62829A79E8F0}">
      <dsp:nvSpPr>
        <dsp:cNvPr id="0" name=""/>
        <dsp:cNvSpPr/>
      </dsp:nvSpPr>
      <dsp:spPr>
        <a:xfrm rot="10800000">
          <a:off x="1541923" y="1879646"/>
          <a:ext cx="5405120" cy="721935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Interactive Learning</a:t>
          </a:r>
        </a:p>
      </dsp:txBody>
      <dsp:txXfrm rot="10800000">
        <a:off x="1722407" y="1879646"/>
        <a:ext cx="5224636" cy="721935"/>
      </dsp:txXfrm>
    </dsp:sp>
    <dsp:sp modelId="{56E6DE0A-4035-E447-BA7E-B8DDC784C0C6}">
      <dsp:nvSpPr>
        <dsp:cNvPr id="0" name=""/>
        <dsp:cNvSpPr/>
      </dsp:nvSpPr>
      <dsp:spPr>
        <a:xfrm>
          <a:off x="1180956" y="1879646"/>
          <a:ext cx="721935" cy="7219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8C6C0-8304-B348-8718-2FE17BA93D39}">
      <dsp:nvSpPr>
        <dsp:cNvPr id="0" name=""/>
        <dsp:cNvSpPr/>
      </dsp:nvSpPr>
      <dsp:spPr>
        <a:xfrm rot="10800000">
          <a:off x="1541923" y="2817085"/>
          <a:ext cx="5405120" cy="721935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Revisit Topics</a:t>
          </a:r>
          <a:endParaRPr lang="en-GB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 rot="10800000">
        <a:off x="1722407" y="2817085"/>
        <a:ext cx="5224636" cy="721935"/>
      </dsp:txXfrm>
    </dsp:sp>
    <dsp:sp modelId="{6886FC22-2CFB-4F4E-A125-B8DF2B0B0E32}">
      <dsp:nvSpPr>
        <dsp:cNvPr id="0" name=""/>
        <dsp:cNvSpPr/>
      </dsp:nvSpPr>
      <dsp:spPr>
        <a:xfrm>
          <a:off x="1180956" y="2817085"/>
          <a:ext cx="721935" cy="72193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E6781-A831-464E-87DA-34E1C81C0BD2}">
      <dsp:nvSpPr>
        <dsp:cNvPr id="0" name=""/>
        <dsp:cNvSpPr/>
      </dsp:nvSpPr>
      <dsp:spPr>
        <a:xfrm rot="10800000">
          <a:off x="1541923" y="3754523"/>
          <a:ext cx="5405120" cy="721935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Accelerate Upwards</a:t>
          </a:r>
        </a:p>
      </dsp:txBody>
      <dsp:txXfrm rot="10800000">
        <a:off x="1722407" y="3754523"/>
        <a:ext cx="5224636" cy="721935"/>
      </dsp:txXfrm>
    </dsp:sp>
    <dsp:sp modelId="{BEE411A2-C843-0146-ABB7-32BFB15A422A}">
      <dsp:nvSpPr>
        <dsp:cNvPr id="0" name=""/>
        <dsp:cNvSpPr/>
      </dsp:nvSpPr>
      <dsp:spPr>
        <a:xfrm>
          <a:off x="1180956" y="3754523"/>
          <a:ext cx="721935" cy="72193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89B1B-D4B5-6946-9112-5FDE5E5F954B}">
      <dsp:nvSpPr>
        <dsp:cNvPr id="0" name=""/>
        <dsp:cNvSpPr/>
      </dsp:nvSpPr>
      <dsp:spPr>
        <a:xfrm rot="10800000">
          <a:off x="1541923" y="4691962"/>
          <a:ext cx="5405120" cy="721935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Less is More </a:t>
          </a:r>
        </a:p>
      </dsp:txBody>
      <dsp:txXfrm rot="10800000">
        <a:off x="1722407" y="4691962"/>
        <a:ext cx="5224636" cy="721935"/>
      </dsp:txXfrm>
    </dsp:sp>
    <dsp:sp modelId="{DE71D7B2-4E68-524C-AB6D-103B80DB6895}">
      <dsp:nvSpPr>
        <dsp:cNvPr id="0" name=""/>
        <dsp:cNvSpPr/>
      </dsp:nvSpPr>
      <dsp:spPr>
        <a:xfrm>
          <a:off x="1180956" y="4691962"/>
          <a:ext cx="721935" cy="72193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85AFF-ED2A-AE48-A09A-472E575A72BE}">
      <dsp:nvSpPr>
        <dsp:cNvPr id="0" name=""/>
        <dsp:cNvSpPr/>
      </dsp:nvSpPr>
      <dsp:spPr>
        <a:xfrm rot="10800000">
          <a:off x="1585327" y="0"/>
          <a:ext cx="5405120" cy="761286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7519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70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i="0" u="none" strike="noStrike" kern="120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Small Segments </a:t>
          </a:r>
          <a:endParaRPr lang="en-AU" sz="2800" b="0" i="0" u="none" strike="noStrike" kern="1200" dirty="0">
            <a:solidFill>
              <a:schemeClr val="bg1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 rot="10800000">
        <a:off x="1775648" y="0"/>
        <a:ext cx="5214799" cy="761286"/>
      </dsp:txXfrm>
    </dsp:sp>
    <dsp:sp modelId="{5CE8D25B-EDC1-8449-BAE3-FF6005E32242}">
      <dsp:nvSpPr>
        <dsp:cNvPr id="0" name=""/>
        <dsp:cNvSpPr/>
      </dsp:nvSpPr>
      <dsp:spPr>
        <a:xfrm>
          <a:off x="1171118" y="0"/>
          <a:ext cx="761286" cy="7612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F8790-5639-084B-8F15-C03CA60E6678}">
      <dsp:nvSpPr>
        <dsp:cNvPr id="0" name=""/>
        <dsp:cNvSpPr/>
      </dsp:nvSpPr>
      <dsp:spPr>
        <a:xfrm rot="10800000">
          <a:off x="1569269" y="0"/>
          <a:ext cx="5405120" cy="770346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0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Play </a:t>
          </a:r>
          <a:r>
            <a:rPr lang="en-AU" sz="2800" b="0" i="0" u="none" strike="noStrike" kern="120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&amp; Practise</a:t>
          </a:r>
          <a:endParaRPr lang="en-GB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 rot="10800000">
        <a:off x="1761855" y="0"/>
        <a:ext cx="5212534" cy="770346"/>
      </dsp:txXfrm>
    </dsp:sp>
    <dsp:sp modelId="{92AAE555-68EE-2D49-BC90-05AEA39E02AB}">
      <dsp:nvSpPr>
        <dsp:cNvPr id="0" name=""/>
        <dsp:cNvSpPr/>
      </dsp:nvSpPr>
      <dsp:spPr>
        <a:xfrm>
          <a:off x="1168853" y="0"/>
          <a:ext cx="770346" cy="7703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43357-069F-F545-99E1-62829A79E8F0}">
      <dsp:nvSpPr>
        <dsp:cNvPr id="0" name=""/>
        <dsp:cNvSpPr/>
      </dsp:nvSpPr>
      <dsp:spPr>
        <a:xfrm rot="10800000">
          <a:off x="1557836" y="0"/>
          <a:ext cx="5405120" cy="785587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42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i="0" u="none" strike="noStrike" kern="120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Interactive Learning </a:t>
          </a:r>
          <a:endParaRPr lang="en-AU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 rot="10800000">
        <a:off x="1754233" y="0"/>
        <a:ext cx="5208723" cy="785587"/>
      </dsp:txXfrm>
    </dsp:sp>
    <dsp:sp modelId="{56E6DE0A-4035-E447-BA7E-B8DDC784C0C6}">
      <dsp:nvSpPr>
        <dsp:cNvPr id="0" name=""/>
        <dsp:cNvSpPr/>
      </dsp:nvSpPr>
      <dsp:spPr>
        <a:xfrm>
          <a:off x="1165043" y="0"/>
          <a:ext cx="785587" cy="7855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8C6C0-8304-B348-8718-2FE17BA93D39}">
      <dsp:nvSpPr>
        <dsp:cNvPr id="0" name=""/>
        <dsp:cNvSpPr/>
      </dsp:nvSpPr>
      <dsp:spPr>
        <a:xfrm rot="10800000">
          <a:off x="1559381" y="0"/>
          <a:ext cx="5405120" cy="791766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147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Revisit Topics </a:t>
          </a:r>
          <a:endParaRPr lang="en-GB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 rot="10800000">
        <a:off x="1757322" y="0"/>
        <a:ext cx="5207179" cy="791766"/>
      </dsp:txXfrm>
    </dsp:sp>
    <dsp:sp modelId="{6886FC22-2CFB-4F4E-A125-B8DF2B0B0E32}">
      <dsp:nvSpPr>
        <dsp:cNvPr id="0" name=""/>
        <dsp:cNvSpPr/>
      </dsp:nvSpPr>
      <dsp:spPr>
        <a:xfrm>
          <a:off x="1163498" y="0"/>
          <a:ext cx="791766" cy="7917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E6781-A831-464E-87DA-34E1C81C0BD2}">
      <dsp:nvSpPr>
        <dsp:cNvPr id="0" name=""/>
        <dsp:cNvSpPr/>
      </dsp:nvSpPr>
      <dsp:spPr>
        <a:xfrm rot="10800000">
          <a:off x="1550216" y="0"/>
          <a:ext cx="5405120" cy="755108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98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Accelerate Upwards</a:t>
          </a:r>
        </a:p>
      </dsp:txBody>
      <dsp:txXfrm rot="10800000">
        <a:off x="1738993" y="0"/>
        <a:ext cx="5216343" cy="755108"/>
      </dsp:txXfrm>
    </dsp:sp>
    <dsp:sp modelId="{BEE411A2-C843-0146-ABB7-32BFB15A422A}">
      <dsp:nvSpPr>
        <dsp:cNvPr id="0" name=""/>
        <dsp:cNvSpPr/>
      </dsp:nvSpPr>
      <dsp:spPr>
        <a:xfrm>
          <a:off x="1172662" y="0"/>
          <a:ext cx="755108" cy="7551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89B1B-D4B5-6946-9112-5FDE5E5F954B}">
      <dsp:nvSpPr>
        <dsp:cNvPr id="0" name=""/>
        <dsp:cNvSpPr/>
      </dsp:nvSpPr>
      <dsp:spPr>
        <a:xfrm rot="10800000">
          <a:off x="1554026" y="0"/>
          <a:ext cx="5405120" cy="770346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70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0" i="0" u="none" strike="noStrike" kern="1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rPr>
            <a:t>Less is More</a:t>
          </a:r>
          <a:endParaRPr lang="en-GB" sz="2800" b="0" i="0" u="none" strike="noStrike" kern="1200" dirty="0">
            <a:solidFill>
              <a:srgbClr val="FFFFFF"/>
            </a:solidFill>
            <a:effectLst/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 rot="10800000">
        <a:off x="1746612" y="0"/>
        <a:ext cx="5212534" cy="770346"/>
      </dsp:txXfrm>
    </dsp:sp>
    <dsp:sp modelId="{DE71D7B2-4E68-524C-AB6D-103B80DB6895}">
      <dsp:nvSpPr>
        <dsp:cNvPr id="0" name=""/>
        <dsp:cNvSpPr/>
      </dsp:nvSpPr>
      <dsp:spPr>
        <a:xfrm>
          <a:off x="1168853" y="0"/>
          <a:ext cx="770346" cy="7703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10/3/2023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5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23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7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09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2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5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28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4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8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2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187EE9-376D-23D8-CEE5-570455859B88}"/>
              </a:ext>
            </a:extLst>
          </p:cNvPr>
          <p:cNvSpPr/>
          <p:nvPr/>
        </p:nvSpPr>
        <p:spPr>
          <a:xfrm>
            <a:off x="0" y="0"/>
            <a:ext cx="3943350" cy="6858000"/>
          </a:xfrm>
          <a:prstGeom prst="rect">
            <a:avLst/>
          </a:prstGeom>
          <a:solidFill>
            <a:srgbClr val="48B8D5"/>
          </a:solidFill>
          <a:ln>
            <a:solidFill>
              <a:srgbClr val="48B8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eck of playing cards&#10;&#10;Description automatically generated">
            <a:extLst>
              <a:ext uri="{FF2B5EF4-FFF2-40B4-BE49-F238E27FC236}">
                <a16:creationId xmlns:a16="http://schemas.microsoft.com/office/drawing/2014/main" id="{39A9E33B-E889-D35C-7E62-5897E125A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1" y="809038"/>
            <a:ext cx="3636589" cy="21844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3D0820-F96F-8F54-9F24-1FDBEF1BBDBD}"/>
              </a:ext>
            </a:extLst>
          </p:cNvPr>
          <p:cNvSpPr txBox="1">
            <a:spLocks/>
          </p:cNvSpPr>
          <p:nvPr/>
        </p:nvSpPr>
        <p:spPr>
          <a:xfrm>
            <a:off x="4253352" y="2993518"/>
            <a:ext cx="6479629" cy="112537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Joan Butts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E229174-9B56-2EBA-F11B-7657E38EE074}"/>
              </a:ext>
            </a:extLst>
          </p:cNvPr>
          <p:cNvSpPr txBox="1">
            <a:spLocks/>
          </p:cNvSpPr>
          <p:nvPr/>
        </p:nvSpPr>
        <p:spPr>
          <a:xfrm>
            <a:off x="4253352" y="3989317"/>
            <a:ext cx="6479629" cy="522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Founder of the Online School of Bridge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4EC556E-D8E3-83DC-369B-E31D3837F981}"/>
              </a:ext>
            </a:extLst>
          </p:cNvPr>
          <p:cNvSpPr txBox="1">
            <a:spLocks/>
          </p:cNvSpPr>
          <p:nvPr/>
        </p:nvSpPr>
        <p:spPr>
          <a:xfrm>
            <a:off x="252141" y="6048961"/>
            <a:ext cx="3267444" cy="522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www.joanbuttsbridge.com</a:t>
            </a:r>
            <a:endParaRPr lang="en-US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1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187EE9-376D-23D8-CEE5-570455859B88}"/>
              </a:ext>
            </a:extLst>
          </p:cNvPr>
          <p:cNvSpPr/>
          <p:nvPr/>
        </p:nvSpPr>
        <p:spPr>
          <a:xfrm>
            <a:off x="0" y="0"/>
            <a:ext cx="3435178" cy="6858000"/>
          </a:xfrm>
          <a:prstGeom prst="rect">
            <a:avLst/>
          </a:prstGeom>
          <a:solidFill>
            <a:srgbClr val="48B8D5"/>
          </a:solidFill>
          <a:ln>
            <a:solidFill>
              <a:srgbClr val="48B8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eck of playing cards&#10;&#10;Description automatically generated">
            <a:extLst>
              <a:ext uri="{FF2B5EF4-FFF2-40B4-BE49-F238E27FC236}">
                <a16:creationId xmlns:a16="http://schemas.microsoft.com/office/drawing/2014/main" id="{39A9E33B-E889-D35C-7E62-5897E125A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43" y="809039"/>
            <a:ext cx="2538492" cy="15248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3D0820-F96F-8F54-9F24-1FDBEF1BBDBD}"/>
              </a:ext>
            </a:extLst>
          </p:cNvPr>
          <p:cNvSpPr txBox="1">
            <a:spLocks/>
          </p:cNvSpPr>
          <p:nvPr/>
        </p:nvSpPr>
        <p:spPr>
          <a:xfrm>
            <a:off x="4253352" y="2993518"/>
            <a:ext cx="6479629" cy="112537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4EC556E-D8E3-83DC-369B-E31D3837F981}"/>
              </a:ext>
            </a:extLst>
          </p:cNvPr>
          <p:cNvSpPr txBox="1">
            <a:spLocks/>
          </p:cNvSpPr>
          <p:nvPr/>
        </p:nvSpPr>
        <p:spPr>
          <a:xfrm>
            <a:off x="252141" y="6048961"/>
            <a:ext cx="2930896" cy="522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www.joanbuttsbridge.com</a:t>
            </a:r>
            <a:endParaRPr lang="en-US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7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11D7E-9E19-FB47-D657-4668B62CFD54}"/>
              </a:ext>
            </a:extLst>
          </p:cNvPr>
          <p:cNvSpPr/>
          <p:nvPr/>
        </p:nvSpPr>
        <p:spPr>
          <a:xfrm>
            <a:off x="0" y="5955957"/>
            <a:ext cx="12192000" cy="902043"/>
          </a:xfrm>
          <a:prstGeom prst="rect">
            <a:avLst/>
          </a:prstGeom>
          <a:solidFill>
            <a:srgbClr val="48B8D5"/>
          </a:solidFill>
          <a:ln>
            <a:solidFill>
              <a:srgbClr val="48B8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deck of playing cards&#10;&#10;Description automatically generated">
            <a:extLst>
              <a:ext uri="{FF2B5EF4-FFF2-40B4-BE49-F238E27FC236}">
                <a16:creationId xmlns:a16="http://schemas.microsoft.com/office/drawing/2014/main" id="{52B193FC-CCD0-1FAB-DF42-D15711F9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73" y="6091880"/>
            <a:ext cx="1067133" cy="641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C436-7C88-6CBB-F245-2725AB9C3451}"/>
              </a:ext>
            </a:extLst>
          </p:cNvPr>
          <p:cNvSpPr txBox="1"/>
          <p:nvPr/>
        </p:nvSpPr>
        <p:spPr>
          <a:xfrm>
            <a:off x="4533900" y="1791514"/>
            <a:ext cx="644652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3A3A3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AU" sz="3200" b="1" dirty="0">
                <a:solidFill>
                  <a:srgbClr val="3A3A3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AU" sz="3200" b="1" dirty="0">
                <a:solidFill>
                  <a:srgbClr val="3A3A3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piral Learning Approach</a:t>
            </a:r>
          </a:p>
          <a:p>
            <a:endParaRPr lang="en-AU" dirty="0">
              <a:solidFill>
                <a:srgbClr val="3A3A3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solidFill>
                  <a:srgbClr val="3A3A3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AU" sz="2400" dirty="0">
                <a:solidFill>
                  <a:srgbClr val="3A3A3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ake only a small amount of the topic at first. </a:t>
            </a:r>
          </a:p>
          <a:p>
            <a:pPr>
              <a:lnSpc>
                <a:spcPct val="150000"/>
              </a:lnSpc>
            </a:pPr>
            <a:endParaRPr lang="en-AU" sz="2400" dirty="0">
              <a:solidFill>
                <a:srgbClr val="3A3A3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solidFill>
                  <a:srgbClr val="3A3A3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Revisit it later to improve bridge skills in </a:t>
            </a:r>
            <a:br>
              <a:rPr lang="en-AU" sz="2400" dirty="0">
                <a:solidFill>
                  <a:srgbClr val="3A3A3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AU" sz="2400" dirty="0">
                <a:solidFill>
                  <a:srgbClr val="3A3A3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bite-sized, achievable activities. 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E289A0-76A0-548C-1979-38EC5EEDB582}"/>
              </a:ext>
            </a:extLst>
          </p:cNvPr>
          <p:cNvSpPr txBox="1">
            <a:spLocks/>
          </p:cNvSpPr>
          <p:nvPr/>
        </p:nvSpPr>
        <p:spPr>
          <a:xfrm>
            <a:off x="197994" y="6218721"/>
            <a:ext cx="2930896" cy="522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joanbuttsbridge.com</a:t>
            </a:r>
            <a:endParaRPr lang="en-US" sz="1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Picture 4" descr="A blue ribbon on a white background&#10;&#10;Description automatically generated">
            <a:extLst>
              <a:ext uri="{FF2B5EF4-FFF2-40B4-BE49-F238E27FC236}">
                <a16:creationId xmlns:a16="http://schemas.microsoft.com/office/drawing/2014/main" id="{C6EB4473-02E1-1E63-A5F2-370197EDE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8" r="66773"/>
          <a:stretch/>
        </p:blipFill>
        <p:spPr>
          <a:xfrm>
            <a:off x="1631708" y="281075"/>
            <a:ext cx="2470736" cy="52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6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11D7E-9E19-FB47-D657-4668B62CFD54}"/>
              </a:ext>
            </a:extLst>
          </p:cNvPr>
          <p:cNvSpPr/>
          <p:nvPr/>
        </p:nvSpPr>
        <p:spPr>
          <a:xfrm>
            <a:off x="0" y="5955957"/>
            <a:ext cx="12192000" cy="902043"/>
          </a:xfrm>
          <a:prstGeom prst="rect">
            <a:avLst/>
          </a:prstGeom>
          <a:solidFill>
            <a:srgbClr val="48B8D5"/>
          </a:solidFill>
          <a:ln>
            <a:solidFill>
              <a:srgbClr val="48B8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deck of playing cards&#10;&#10;Description automatically generated">
            <a:extLst>
              <a:ext uri="{FF2B5EF4-FFF2-40B4-BE49-F238E27FC236}">
                <a16:creationId xmlns:a16="http://schemas.microsoft.com/office/drawing/2014/main" id="{52B193FC-CCD0-1FAB-DF42-D15711F9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73" y="6091880"/>
            <a:ext cx="1067133" cy="641021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3CFE9C-4C07-F3D7-130F-751B8727A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229937"/>
              </p:ext>
            </p:extLst>
          </p:nvPr>
        </p:nvGraphicFramePr>
        <p:xfrm>
          <a:off x="2032000" y="2507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2767F00B-16B3-AB8E-8CE8-F82205770568}"/>
              </a:ext>
            </a:extLst>
          </p:cNvPr>
          <p:cNvSpPr txBox="1">
            <a:spLocks/>
          </p:cNvSpPr>
          <p:nvPr/>
        </p:nvSpPr>
        <p:spPr>
          <a:xfrm>
            <a:off x="197994" y="6218721"/>
            <a:ext cx="2930896" cy="522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joanbuttsbridge.com</a:t>
            </a:r>
            <a:endParaRPr lang="en-US" sz="1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7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11D7E-9E19-FB47-D657-4668B62CFD54}"/>
              </a:ext>
            </a:extLst>
          </p:cNvPr>
          <p:cNvSpPr/>
          <p:nvPr/>
        </p:nvSpPr>
        <p:spPr>
          <a:xfrm>
            <a:off x="0" y="5955957"/>
            <a:ext cx="12192000" cy="902043"/>
          </a:xfrm>
          <a:prstGeom prst="rect">
            <a:avLst/>
          </a:prstGeom>
          <a:solidFill>
            <a:srgbClr val="48B8D5"/>
          </a:solidFill>
          <a:ln>
            <a:solidFill>
              <a:srgbClr val="48B8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deck of playing cards&#10;&#10;Description automatically generated">
            <a:extLst>
              <a:ext uri="{FF2B5EF4-FFF2-40B4-BE49-F238E27FC236}">
                <a16:creationId xmlns:a16="http://schemas.microsoft.com/office/drawing/2014/main" id="{52B193FC-CCD0-1FAB-DF42-D15711F9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73" y="6091880"/>
            <a:ext cx="1067133" cy="641021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3CFE9C-4C07-F3D7-130F-751B8727A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62064"/>
              </p:ext>
            </p:extLst>
          </p:nvPr>
        </p:nvGraphicFramePr>
        <p:xfrm>
          <a:off x="2032000" y="610315"/>
          <a:ext cx="8128000" cy="76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3E465E-AF9A-3F72-5BD4-F09DDA5E9E63}"/>
              </a:ext>
            </a:extLst>
          </p:cNvPr>
          <p:cNvSpPr txBox="1"/>
          <p:nvPr/>
        </p:nvSpPr>
        <p:spPr>
          <a:xfrm>
            <a:off x="3436622" y="1971007"/>
            <a:ext cx="6723378" cy="335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Break each class into 10 minute segments: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Ta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lk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b="0" i="0" u="none" strike="noStrike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Play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Discuss</a:t>
            </a:r>
            <a:endParaRPr lang="en-AU" sz="2400" b="0" i="0" u="none" strike="noStrike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  <a:ea typeface="Roboto" panose="02000000000000000000" pitchFamily="2" charset="0"/>
              </a:rPr>
              <a:t>Be mindful of each student’s security and use a student–centred approach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9DB875D-7072-643C-A59F-3E5D70343555}"/>
              </a:ext>
            </a:extLst>
          </p:cNvPr>
          <p:cNvSpPr txBox="1">
            <a:spLocks/>
          </p:cNvSpPr>
          <p:nvPr/>
        </p:nvSpPr>
        <p:spPr>
          <a:xfrm>
            <a:off x="197994" y="6218721"/>
            <a:ext cx="2930896" cy="522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joanbuttsbridge.com</a:t>
            </a:r>
            <a:endParaRPr lang="en-US" sz="1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3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11D7E-9E19-FB47-D657-4668B62CFD54}"/>
              </a:ext>
            </a:extLst>
          </p:cNvPr>
          <p:cNvSpPr/>
          <p:nvPr/>
        </p:nvSpPr>
        <p:spPr>
          <a:xfrm>
            <a:off x="0" y="5955957"/>
            <a:ext cx="12192000" cy="902043"/>
          </a:xfrm>
          <a:prstGeom prst="rect">
            <a:avLst/>
          </a:prstGeom>
          <a:solidFill>
            <a:srgbClr val="48B8D5"/>
          </a:solidFill>
          <a:ln>
            <a:solidFill>
              <a:srgbClr val="48B8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deck of playing cards&#10;&#10;Description automatically generated">
            <a:extLst>
              <a:ext uri="{FF2B5EF4-FFF2-40B4-BE49-F238E27FC236}">
                <a16:creationId xmlns:a16="http://schemas.microsoft.com/office/drawing/2014/main" id="{52B193FC-CCD0-1FAB-DF42-D15711F9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73" y="6091880"/>
            <a:ext cx="1067133" cy="641021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3CFE9C-4C07-F3D7-130F-751B8727A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244085"/>
              </p:ext>
            </p:extLst>
          </p:nvPr>
        </p:nvGraphicFramePr>
        <p:xfrm>
          <a:off x="1772920" y="701754"/>
          <a:ext cx="8128000" cy="90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8E9775-52E7-410A-58CF-9431783EA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779330"/>
              </p:ext>
            </p:extLst>
          </p:nvPr>
        </p:nvGraphicFramePr>
        <p:xfrm>
          <a:off x="2032000" y="701754"/>
          <a:ext cx="8128000" cy="77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2F7983-D386-2C91-3D97-39D0DC1C045C}"/>
              </a:ext>
            </a:extLst>
          </p:cNvPr>
          <p:cNvSpPr txBox="1"/>
          <p:nvPr/>
        </p:nvSpPr>
        <p:spPr>
          <a:xfrm>
            <a:off x="3379472" y="1932907"/>
            <a:ext cx="5989320" cy="112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Add more Declarer Play to each class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Prepare and practise your presentation 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7D64C35-A86B-0CEB-93A8-9C6F0927FB83}"/>
              </a:ext>
            </a:extLst>
          </p:cNvPr>
          <p:cNvSpPr txBox="1">
            <a:spLocks/>
          </p:cNvSpPr>
          <p:nvPr/>
        </p:nvSpPr>
        <p:spPr>
          <a:xfrm>
            <a:off x="197994" y="6218721"/>
            <a:ext cx="2930896" cy="522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joanbuttsbridge.com</a:t>
            </a:r>
            <a:endParaRPr lang="en-US" sz="1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0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11D7E-9E19-FB47-D657-4668B62CFD54}"/>
              </a:ext>
            </a:extLst>
          </p:cNvPr>
          <p:cNvSpPr/>
          <p:nvPr/>
        </p:nvSpPr>
        <p:spPr>
          <a:xfrm>
            <a:off x="0" y="5955957"/>
            <a:ext cx="12192000" cy="902043"/>
          </a:xfrm>
          <a:prstGeom prst="rect">
            <a:avLst/>
          </a:prstGeom>
          <a:solidFill>
            <a:srgbClr val="48B8D5"/>
          </a:solidFill>
          <a:ln>
            <a:solidFill>
              <a:srgbClr val="48B8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deck of playing cards&#10;&#10;Description automatically generated">
            <a:extLst>
              <a:ext uri="{FF2B5EF4-FFF2-40B4-BE49-F238E27FC236}">
                <a16:creationId xmlns:a16="http://schemas.microsoft.com/office/drawing/2014/main" id="{52B193FC-CCD0-1FAB-DF42-D15711F9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73" y="6091880"/>
            <a:ext cx="1067133" cy="64102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2BA44B-3252-82B4-FA2B-5DC378145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412130"/>
              </p:ext>
            </p:extLst>
          </p:nvPr>
        </p:nvGraphicFramePr>
        <p:xfrm>
          <a:off x="2032000" y="653302"/>
          <a:ext cx="8128000" cy="78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B262568-0ABB-717B-1D8E-3260F028BF51}"/>
              </a:ext>
            </a:extLst>
          </p:cNvPr>
          <p:cNvSpPr txBox="1"/>
          <p:nvPr/>
        </p:nvSpPr>
        <p:spPr>
          <a:xfrm>
            <a:off x="3128889" y="2003401"/>
            <a:ext cx="844398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latin typeface="Helvetica Neue" panose="02000503000000020004" pitchFamily="2" charset="0"/>
              </a:rPr>
              <a:t>Interaction between teacher and student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effectLst/>
                <a:latin typeface="Helvetica Neue" panose="02000503000000020004" pitchFamily="2" charset="0"/>
              </a:rPr>
              <a:t>Interaction between students and peers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Helvetica Neue" panose="02000503000000020004" pitchFamily="2" charset="0"/>
              </a:rPr>
              <a:t>Online resources encourage active, not passive, learning </a:t>
            </a:r>
            <a:endParaRPr lang="en-AU" sz="24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Helvetica Neue" panose="02000503000000020004" pitchFamily="2" charset="0"/>
              </a:rPr>
              <a:t>Engage and energise students </a:t>
            </a:r>
            <a:endParaRPr lang="en-AU" sz="24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F55018-9382-D426-1D85-DEF1A5F62DBE}"/>
              </a:ext>
            </a:extLst>
          </p:cNvPr>
          <p:cNvSpPr txBox="1">
            <a:spLocks/>
          </p:cNvSpPr>
          <p:nvPr/>
        </p:nvSpPr>
        <p:spPr>
          <a:xfrm>
            <a:off x="197994" y="6218721"/>
            <a:ext cx="2930896" cy="522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joanbuttsbridge.com</a:t>
            </a:r>
            <a:endParaRPr lang="en-US" sz="1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0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11D7E-9E19-FB47-D657-4668B62CFD54}"/>
              </a:ext>
            </a:extLst>
          </p:cNvPr>
          <p:cNvSpPr/>
          <p:nvPr/>
        </p:nvSpPr>
        <p:spPr>
          <a:xfrm>
            <a:off x="0" y="5955957"/>
            <a:ext cx="12192000" cy="902043"/>
          </a:xfrm>
          <a:prstGeom prst="rect">
            <a:avLst/>
          </a:prstGeom>
          <a:solidFill>
            <a:srgbClr val="48B8D5"/>
          </a:solidFill>
          <a:ln>
            <a:solidFill>
              <a:srgbClr val="48B8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deck of playing cards&#10;&#10;Description automatically generated">
            <a:extLst>
              <a:ext uri="{FF2B5EF4-FFF2-40B4-BE49-F238E27FC236}">
                <a16:creationId xmlns:a16="http://schemas.microsoft.com/office/drawing/2014/main" id="{52B193FC-CCD0-1FAB-DF42-D15711F9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73" y="6091880"/>
            <a:ext cx="1067133" cy="641021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3CFE9C-4C07-F3D7-130F-751B8727A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949383"/>
              </p:ext>
            </p:extLst>
          </p:nvPr>
        </p:nvGraphicFramePr>
        <p:xfrm>
          <a:off x="1772920" y="701754"/>
          <a:ext cx="8128000" cy="90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D71E67-3558-ECD7-CFF9-DCB6EAF57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965000"/>
              </p:ext>
            </p:extLst>
          </p:nvPr>
        </p:nvGraphicFramePr>
        <p:xfrm>
          <a:off x="2032000" y="701755"/>
          <a:ext cx="8128000" cy="79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D97365-6A0B-4028-D98B-4AE85A49F55E}"/>
              </a:ext>
            </a:extLst>
          </p:cNvPr>
          <p:cNvSpPr txBox="1"/>
          <p:nvPr/>
        </p:nvSpPr>
        <p:spPr>
          <a:xfrm>
            <a:off x="3403806" y="1711003"/>
            <a:ext cx="5989320" cy="57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Teach students to enjoy revisiting topics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99EA9B-CA80-62CF-2903-CD0856A02BB9}"/>
              </a:ext>
            </a:extLst>
          </p:cNvPr>
          <p:cNvSpPr txBox="1">
            <a:spLocks/>
          </p:cNvSpPr>
          <p:nvPr/>
        </p:nvSpPr>
        <p:spPr>
          <a:xfrm>
            <a:off x="197994" y="6218721"/>
            <a:ext cx="2930896" cy="522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joanbuttsbridge.com</a:t>
            </a:r>
            <a:endParaRPr lang="en-US" sz="1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213E1-224B-CB5C-6549-C49F59F70B84}"/>
              </a:ext>
            </a:extLst>
          </p:cNvPr>
          <p:cNvSpPr txBox="1"/>
          <p:nvPr/>
        </p:nvSpPr>
        <p:spPr>
          <a:xfrm>
            <a:off x="5836920" y="2500342"/>
            <a:ext cx="4430583" cy="3345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Next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Dummy  </a:t>
            </a:r>
            <a:b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r>
              <a:rPr lang="en-AU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♥️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A Q 6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Declarer 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♥️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8 3 2</a:t>
            </a:r>
          </a:p>
          <a:p>
            <a:pPr algn="ctr">
              <a:lnSpc>
                <a:spcPct val="150000"/>
              </a:lnSpc>
            </a:pPr>
            <a:endParaRPr lang="en-AU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FD73B-C59D-5361-D083-1302E3FD2431}"/>
              </a:ext>
            </a:extLst>
          </p:cNvPr>
          <p:cNvSpPr txBox="1"/>
          <p:nvPr/>
        </p:nvSpPr>
        <p:spPr>
          <a:xfrm>
            <a:off x="1085850" y="2434039"/>
            <a:ext cx="475107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The Finesse: Most Basic Form  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Dummy  </a:t>
            </a:r>
            <a:b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</a:br>
            <a:r>
              <a:rPr lang="en-AU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♥️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K 6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Declarer 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♥️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8 3</a:t>
            </a:r>
          </a:p>
          <a:p>
            <a:pPr algn="ctr">
              <a:lnSpc>
                <a:spcPct val="150000"/>
              </a:lnSpc>
            </a:pPr>
            <a:endParaRPr lang="en-AU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0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11D7E-9E19-FB47-D657-4668B62CFD54}"/>
              </a:ext>
            </a:extLst>
          </p:cNvPr>
          <p:cNvSpPr/>
          <p:nvPr/>
        </p:nvSpPr>
        <p:spPr>
          <a:xfrm>
            <a:off x="0" y="5955957"/>
            <a:ext cx="12192000" cy="902043"/>
          </a:xfrm>
          <a:prstGeom prst="rect">
            <a:avLst/>
          </a:prstGeom>
          <a:solidFill>
            <a:srgbClr val="48B8D5"/>
          </a:solidFill>
          <a:ln>
            <a:solidFill>
              <a:srgbClr val="48B8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deck of playing cards&#10;&#10;Description automatically generated">
            <a:extLst>
              <a:ext uri="{FF2B5EF4-FFF2-40B4-BE49-F238E27FC236}">
                <a16:creationId xmlns:a16="http://schemas.microsoft.com/office/drawing/2014/main" id="{52B193FC-CCD0-1FAB-DF42-D15711F9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73" y="6091880"/>
            <a:ext cx="1067133" cy="64102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359EC6-8A38-7D2A-B496-A00CECF59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774100"/>
              </p:ext>
            </p:extLst>
          </p:nvPr>
        </p:nvGraphicFramePr>
        <p:xfrm>
          <a:off x="2032000" y="646973"/>
          <a:ext cx="8128000" cy="755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D18D9F-FBEC-0B41-8161-333947D0513C}"/>
              </a:ext>
            </a:extLst>
          </p:cNvPr>
          <p:cNvSpPr txBox="1"/>
          <p:nvPr/>
        </p:nvSpPr>
        <p:spPr>
          <a:xfrm>
            <a:off x="3416166" y="1564361"/>
            <a:ext cx="5989320" cy="57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Next level for finesse: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527428-2BB0-1728-97FC-0481EF6782E3}"/>
              </a:ext>
            </a:extLst>
          </p:cNvPr>
          <p:cNvSpPr txBox="1">
            <a:spLocks/>
          </p:cNvSpPr>
          <p:nvPr/>
        </p:nvSpPr>
        <p:spPr>
          <a:xfrm>
            <a:off x="197994" y="6218721"/>
            <a:ext cx="2930896" cy="522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joanbuttsbridge.com</a:t>
            </a:r>
            <a:endParaRPr lang="en-US" sz="1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7985C-79E4-2B2C-B670-F4AEEE2D8110}"/>
              </a:ext>
            </a:extLst>
          </p:cNvPr>
          <p:cNvSpPr txBox="1"/>
          <p:nvPr/>
        </p:nvSpPr>
        <p:spPr>
          <a:xfrm>
            <a:off x="5041232" y="1756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167CC-38A2-4AB1-3251-009315312E7C}"/>
              </a:ext>
            </a:extLst>
          </p:cNvPr>
          <p:cNvSpPr txBox="1"/>
          <p:nvPr/>
        </p:nvSpPr>
        <p:spPr>
          <a:xfrm>
            <a:off x="3330791" y="2693709"/>
            <a:ext cx="5989320" cy="225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Two-way finesse. </a:t>
            </a:r>
          </a:p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Need four tricks.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♥️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A J 7 5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 </a:t>
            </a:r>
            <a:r>
              <a:rPr lang="en-AU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♥️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K 10 8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FC074-80F2-05CB-5BC1-39B60DB88130}"/>
              </a:ext>
            </a:extLst>
          </p:cNvPr>
          <p:cNvSpPr txBox="1"/>
          <p:nvPr/>
        </p:nvSpPr>
        <p:spPr>
          <a:xfrm>
            <a:off x="-585305" y="2681519"/>
            <a:ext cx="5989320" cy="225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Consider entries as well.</a:t>
            </a:r>
          </a:p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Need three tricks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.   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AU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♥️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A Q J 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♥️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9 7 5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ECF97-DAF6-03C5-2B11-FCA52AFB8C98}"/>
              </a:ext>
            </a:extLst>
          </p:cNvPr>
          <p:cNvSpPr txBox="1"/>
          <p:nvPr/>
        </p:nvSpPr>
        <p:spPr>
          <a:xfrm>
            <a:off x="6977584" y="2139711"/>
            <a:ext cx="5989320" cy="2807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AU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Double finesse.</a:t>
            </a:r>
          </a:p>
          <a:p>
            <a:pPr algn="ctr">
              <a:lnSpc>
                <a:spcPct val="150000"/>
              </a:lnSpc>
            </a:pPr>
            <a:r>
              <a:rPr lang="en-AU" sz="2400" b="1" dirty="0">
                <a:solidFill>
                  <a:srgbClr val="000000"/>
                </a:solidFill>
                <a:latin typeface="Helvetica Neue" panose="02000503000000020004" pitchFamily="2" charset="0"/>
              </a:rPr>
              <a:t>Need three tricks.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    </a:t>
            </a:r>
            <a:r>
              <a:rPr lang="en-AU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♥️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A J 10 8 </a:t>
            </a:r>
          </a:p>
          <a:p>
            <a:pPr algn="ctr">
              <a:lnSpc>
                <a:spcPct val="150000"/>
              </a:lnSpc>
            </a:pPr>
            <a:r>
              <a:rPr lang="en-AU" sz="2400" dirty="0">
                <a:solidFill>
                  <a:srgbClr val="FF0000"/>
                </a:solidFill>
                <a:latin typeface="Helvetica Neue" panose="02000503000000020004" pitchFamily="2" charset="0"/>
              </a:rPr>
              <a:t>♥️</a:t>
            </a: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9 7 5 </a:t>
            </a:r>
          </a:p>
        </p:txBody>
      </p:sp>
    </p:spTree>
    <p:extLst>
      <p:ext uri="{BB962C8B-B14F-4D97-AF65-F5344CB8AC3E}">
        <p14:creationId xmlns:p14="http://schemas.microsoft.com/office/powerpoint/2010/main" val="237614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011D7E-9E19-FB47-D657-4668B62CFD54}"/>
              </a:ext>
            </a:extLst>
          </p:cNvPr>
          <p:cNvSpPr/>
          <p:nvPr/>
        </p:nvSpPr>
        <p:spPr>
          <a:xfrm>
            <a:off x="0" y="5955957"/>
            <a:ext cx="12192000" cy="902043"/>
          </a:xfrm>
          <a:prstGeom prst="rect">
            <a:avLst/>
          </a:prstGeom>
          <a:solidFill>
            <a:srgbClr val="48B8D5"/>
          </a:solidFill>
          <a:ln>
            <a:solidFill>
              <a:srgbClr val="48B8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deck of playing cards&#10;&#10;Description automatically generated">
            <a:extLst>
              <a:ext uri="{FF2B5EF4-FFF2-40B4-BE49-F238E27FC236}">
                <a16:creationId xmlns:a16="http://schemas.microsoft.com/office/drawing/2014/main" id="{52B193FC-CCD0-1FAB-DF42-D15711F9B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73" y="6091880"/>
            <a:ext cx="1067133" cy="64102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562589-BB77-DA52-4EBE-2696F2DC1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409345"/>
              </p:ext>
            </p:extLst>
          </p:nvPr>
        </p:nvGraphicFramePr>
        <p:xfrm>
          <a:off x="2032000" y="660922"/>
          <a:ext cx="8128000" cy="77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67DA8B-A9E0-C127-3726-ABA69E89694A}"/>
              </a:ext>
            </a:extLst>
          </p:cNvPr>
          <p:cNvSpPr txBox="1"/>
          <p:nvPr/>
        </p:nvSpPr>
        <p:spPr>
          <a:xfrm>
            <a:off x="3379472" y="1932907"/>
            <a:ext cx="598932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Lighten Up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Use student-centred learning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Create energy in the classroom </a:t>
            </a:r>
          </a:p>
          <a:p>
            <a:pPr algn="ctr">
              <a:lnSpc>
                <a:spcPct val="150000"/>
              </a:lnSpc>
            </a:pPr>
            <a:endParaRPr lang="en-AU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ABF372-986E-396D-9080-76B4F6CE917A}"/>
              </a:ext>
            </a:extLst>
          </p:cNvPr>
          <p:cNvSpPr txBox="1">
            <a:spLocks/>
          </p:cNvSpPr>
          <p:nvPr/>
        </p:nvSpPr>
        <p:spPr>
          <a:xfrm>
            <a:off x="197994" y="6218721"/>
            <a:ext cx="2930896" cy="522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joanbuttsbridge.com</a:t>
            </a:r>
            <a:endParaRPr lang="en-US" sz="1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99248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741299362440A3F90875EF644052" ma:contentTypeVersion="17" ma:contentTypeDescription="Create a new document." ma:contentTypeScope="" ma:versionID="13c856b492365ee7541ff8d38248a224">
  <xsd:schema xmlns:xsd="http://www.w3.org/2001/XMLSchema" xmlns:xs="http://www.w3.org/2001/XMLSchema" xmlns:p="http://schemas.microsoft.com/office/2006/metadata/properties" xmlns:ns2="e3780c7d-b590-429f-b7d5-9561567561cd" xmlns:ns3="12a623ee-d36c-400a-8778-238de7e46c5b" targetNamespace="http://schemas.microsoft.com/office/2006/metadata/properties" ma:root="true" ma:fieldsID="967a2c487b4cdf6eb8168a486944c1ba" ns2:_="" ns3:_="">
    <xsd:import namespace="e3780c7d-b590-429f-b7d5-9561567561cd"/>
    <xsd:import namespace="12a623ee-d36c-400a-8778-238de7e46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80c7d-b590-429f-b7d5-956156756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9b175e-12e8-4b69-847b-5c81637fb8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23ee-d36c-400a-8778-238de7e46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9ed586-c01f-4ce8-98cc-63828b734764}" ma:internalName="TaxCatchAll" ma:showField="CatchAllData" ma:web="12a623ee-d36c-400a-8778-238de7e46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77F30-E9D9-4BFF-97A2-10CA96628E2D}"/>
</file>

<file path=customXml/itemProps2.xml><?xml version="1.0" encoding="utf-8"?>
<ds:datastoreItem xmlns:ds="http://schemas.openxmlformats.org/officeDocument/2006/customXml" ds:itemID="{0F8F5DCC-637C-4A8F-B4EB-930ECC7DA8E2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262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Helvetica Neue</vt:lpstr>
      <vt:lpstr>Neue Haas Grotesk Text Pro</vt:lpstr>
      <vt:lpstr>Roboto</vt:lpstr>
      <vt:lpstr>Roboto Condensed</vt:lpstr>
      <vt:lpstr>PunchcardVTI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Shireen Mohandes</dc:creator>
  <cp:lastModifiedBy>Shireen Mohandes</cp:lastModifiedBy>
  <cp:revision>8</cp:revision>
  <dcterms:created xsi:type="dcterms:W3CDTF">2023-10-02T00:51:57Z</dcterms:created>
  <dcterms:modified xsi:type="dcterms:W3CDTF">2023-10-03T14:28:23Z</dcterms:modified>
</cp:coreProperties>
</file>